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4.xml" ContentType="application/vnd.openxmlformats-officedocument.themeOverride+xml"/>
  <Override PartName="/ppt/charts/chartEx3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6.xml" ContentType="application/vnd.openxmlformats-officedocument.themeOverride+xml"/>
  <Override PartName="/ppt/charts/chartEx4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351" r:id="rId6"/>
    <p:sldId id="362" r:id="rId7"/>
    <p:sldId id="263" r:id="rId8"/>
    <p:sldId id="365" r:id="rId9"/>
    <p:sldId id="363" r:id="rId10"/>
    <p:sldId id="364" r:id="rId11"/>
    <p:sldId id="371" r:id="rId12"/>
    <p:sldId id="378" r:id="rId13"/>
    <p:sldId id="360" r:id="rId14"/>
    <p:sldId id="358" r:id="rId15"/>
    <p:sldId id="367" r:id="rId16"/>
    <p:sldId id="370" r:id="rId17"/>
    <p:sldId id="375" r:id="rId18"/>
    <p:sldId id="261" r:id="rId19"/>
    <p:sldId id="372" r:id="rId20"/>
    <p:sldId id="379" r:id="rId21"/>
    <p:sldId id="373" r:id="rId22"/>
    <p:sldId id="376" r:id="rId23"/>
    <p:sldId id="377" r:id="rId24"/>
    <p:sldId id="357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1C"/>
    <a:srgbClr val="FBCEB1"/>
    <a:srgbClr val="F28C28"/>
    <a:srgbClr val="A8805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598" autoAdjust="0"/>
  </p:normalViewPr>
  <p:slideViewPr>
    <p:cSldViewPr snapToGrid="0">
      <p:cViewPr varScale="1">
        <p:scale>
          <a:sx n="76" d="100"/>
          <a:sy n="76" d="100"/>
        </p:scale>
        <p:origin x="12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F:\DA7\projects\opiate-fatal\data\for_visuals\scripts\conclusion%20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F:\DA7\projects\opiate-fatal\data\for_visuals\scripts\all_county_rate_per_100%20-%20Copy.xlsx" TargetMode="External"/><Relationship Id="rId4" Type="http://schemas.openxmlformats.org/officeDocument/2006/relationships/themeOverride" Target="../theme/themeOverride2.xm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F:\DA7\projects\opiate-fatal\data\for_visuals\fatal_info\fatal_bycounty_per_scripts_written.csv" TargetMode="External"/><Relationship Id="rId4" Type="http://schemas.openxmlformats.org/officeDocument/2006/relationships/themeOverride" Target="../theme/themeOverride3.xm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F:\DA7\projects\opiate-fatal\data\for_visuals\fatal_info\total_fatal_2016_2020.xlsx" TargetMode="External"/><Relationship Id="rId4" Type="http://schemas.openxmlformats.org/officeDocument/2006/relationships/themeOverride" Target="../theme/themeOverride5.xm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F:\DA7\projects\opiate-fatal\data\for_visuals\non_fatal\nonfatal_by_countyr.xlsx" TargetMode="External"/><Relationship Id="rId4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opiate_scripts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7598182</c:v>
                </c:pt>
                <c:pt idx="1">
                  <c:v>7954399</c:v>
                </c:pt>
                <c:pt idx="2">
                  <c:v>8301322</c:v>
                </c:pt>
                <c:pt idx="3">
                  <c:v>8726419</c:v>
                </c:pt>
                <c:pt idx="4">
                  <c:v>8899184</c:v>
                </c:pt>
                <c:pt idx="5">
                  <c:v>8863172</c:v>
                </c:pt>
                <c:pt idx="6">
                  <c:v>8781703</c:v>
                </c:pt>
                <c:pt idx="7">
                  <c:v>8250841</c:v>
                </c:pt>
                <c:pt idx="8">
                  <c:v>7935559</c:v>
                </c:pt>
                <c:pt idx="9">
                  <c:v>7569787</c:v>
                </c:pt>
                <c:pt idx="10">
                  <c:v>7141529</c:v>
                </c:pt>
                <c:pt idx="11">
                  <c:v>6386811</c:v>
                </c:pt>
                <c:pt idx="12">
                  <c:v>5549903</c:v>
                </c:pt>
                <c:pt idx="13">
                  <c:v>5094756</c:v>
                </c:pt>
                <c:pt idx="14">
                  <c:v>4672795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4A-426E-8AB3-660C6F6861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45568"/>
        <c:axId val="310740160"/>
      </c:lineChart>
      <c:catAx>
        <c:axId val="310745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layout>
            <c:manualLayout>
              <c:xMode val="edge"/>
              <c:yMode val="edge"/>
              <c:x val="0.47315434761189795"/>
              <c:y val="0.835706069656653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0160"/>
        <c:crossesAt val="0"/>
        <c:auto val="1"/>
        <c:lblAlgn val="ctr"/>
        <c:lblOffset val="100"/>
        <c:noMultiLvlLbl val="0"/>
      </c:catAx>
      <c:valAx>
        <c:axId val="310740160"/>
        <c:scaling>
          <c:orientation val="minMax"/>
          <c:min val="4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 Prescriptions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45568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 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81.2</c:v>
                </c:pt>
                <c:pt idx="1">
                  <c:v>80.900000000000006</c:v>
                </c:pt>
                <c:pt idx="2">
                  <c:v>81.3</c:v>
                </c:pt>
                <c:pt idx="3">
                  <c:v>78.099999999999994</c:v>
                </c:pt>
                <c:pt idx="4">
                  <c:v>75.599999999999994</c:v>
                </c:pt>
                <c:pt idx="5">
                  <c:v>70.599999999999994</c:v>
                </c:pt>
                <c:pt idx="6">
                  <c:v>66.5</c:v>
                </c:pt>
                <c:pt idx="7">
                  <c:v>59</c:v>
                </c:pt>
                <c:pt idx="8">
                  <c:v>51.4</c:v>
                </c:pt>
                <c:pt idx="9">
                  <c:v>46.7</c:v>
                </c:pt>
                <c:pt idx="10">
                  <c:v>43.3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6A-4854-9AA0-CB01A8AC06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TN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140.03</c:v>
                </c:pt>
                <c:pt idx="1">
                  <c:v>138.5</c:v>
                </c:pt>
                <c:pt idx="2">
                  <c:v>136.07</c:v>
                </c:pt>
                <c:pt idx="3">
                  <c:v>127.05</c:v>
                </c:pt>
                <c:pt idx="4">
                  <c:v>121.32</c:v>
                </c:pt>
                <c:pt idx="5">
                  <c:v>114.85</c:v>
                </c:pt>
                <c:pt idx="6">
                  <c:v>107.46</c:v>
                </c:pt>
                <c:pt idx="7">
                  <c:v>95.2</c:v>
                </c:pt>
                <c:pt idx="8">
                  <c:v>81.96</c:v>
                </c:pt>
                <c:pt idx="9">
                  <c:v>74.599999999999994</c:v>
                </c:pt>
                <c:pt idx="10">
                  <c:v>74.59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6A-4854-9AA0-CB01A8AC0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0402048"/>
        <c:axId val="220402464"/>
      </c:barChart>
      <c:catAx>
        <c:axId val="22040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464"/>
        <c:crosses val="autoZero"/>
        <c:auto val="1"/>
        <c:lblAlgn val="ctr"/>
        <c:lblOffset val="100"/>
        <c:noMultiLvlLbl val="0"/>
      </c:catAx>
      <c:valAx>
        <c:axId val="22040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40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9139666</c:v>
                </c:pt>
                <c:pt idx="1">
                  <c:v>6250940</c:v>
                </c:pt>
                <c:pt idx="2">
                  <c:v>4677733</c:v>
                </c:pt>
                <c:pt idx="3">
                  <c:v>2856089</c:v>
                </c:pt>
                <c:pt idx="4">
                  <c:v>2379072</c:v>
                </c:pt>
                <c:pt idx="5">
                  <c:v>1810284</c:v>
                </c:pt>
                <c:pt idx="6">
                  <c:v>1290076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FF-4451-BFDF-F3DF5D73F8E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7839453</c:v>
                </c:pt>
                <c:pt idx="1">
                  <c:v>5578700</c:v>
                </c:pt>
                <c:pt idx="2">
                  <c:v>4242625</c:v>
                </c:pt>
                <c:pt idx="3">
                  <c:v>2621475</c:v>
                </c:pt>
                <c:pt idx="4">
                  <c:v>2273242</c:v>
                </c:pt>
                <c:pt idx="5">
                  <c:v>1699364</c:v>
                </c:pt>
                <c:pt idx="6">
                  <c:v>1167742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FF-4451-BFDF-F3DF5D73F8E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6984922</c:v>
                </c:pt>
                <c:pt idx="1">
                  <c:v>5040877</c:v>
                </c:pt>
                <c:pt idx="2">
                  <c:v>3918919</c:v>
                </c:pt>
                <c:pt idx="3">
                  <c:v>2455868</c:v>
                </c:pt>
                <c:pt idx="4">
                  <c:v>2134568</c:v>
                </c:pt>
                <c:pt idx="5">
                  <c:v>1597330</c:v>
                </c:pt>
                <c:pt idx="6">
                  <c:v>1078107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FF-4451-BFDF-F3DF5D73F8E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6449118</c:v>
                </c:pt>
                <c:pt idx="1">
                  <c:v>4720918</c:v>
                </c:pt>
                <c:pt idx="2">
                  <c:v>3796262</c:v>
                </c:pt>
                <c:pt idx="3">
                  <c:v>2310421</c:v>
                </c:pt>
                <c:pt idx="4">
                  <c:v>2103035</c:v>
                </c:pt>
                <c:pt idx="5">
                  <c:v>1562523</c:v>
                </c:pt>
                <c:pt idx="6">
                  <c:v>1010231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FF-4451-BFDF-F3DF5D73F8E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Sheet1!$B$1:$H$1</c:f>
              <c:strCache>
                <c:ptCount val="7"/>
                <c:pt idx="0">
                  <c:v>Hydrocodone</c:v>
                </c:pt>
                <c:pt idx="1">
                  <c:v>Oxycodone</c:v>
                </c:pt>
                <c:pt idx="2">
                  <c:v>Alprazolam</c:v>
                </c:pt>
                <c:pt idx="3">
                  <c:v>Tramadol</c:v>
                </c:pt>
                <c:pt idx="4">
                  <c:v>Clonazepam</c:v>
                </c:pt>
                <c:pt idx="5">
                  <c:v>Lorazepam</c:v>
                </c:pt>
                <c:pt idx="6">
                  <c:v>Diazepam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5877274</c:v>
                </c:pt>
                <c:pt idx="1">
                  <c:v>4619833</c:v>
                </c:pt>
                <c:pt idx="2">
                  <c:v>3610487</c:v>
                </c:pt>
                <c:pt idx="3">
                  <c:v>2201962</c:v>
                </c:pt>
                <c:pt idx="4">
                  <c:v>2028348</c:v>
                </c:pt>
                <c:pt idx="5">
                  <c:v>1490580</c:v>
                </c:pt>
                <c:pt idx="6">
                  <c:v>996444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FF-4451-BFDF-F3DF5D73F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7506352"/>
        <c:axId val="1657505104"/>
      </c:barChart>
      <c:catAx>
        <c:axId val="165750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505104"/>
        <c:crosses val="autoZero"/>
        <c:auto val="1"/>
        <c:lblAlgn val="ctr"/>
        <c:lblOffset val="100"/>
        <c:noMultiLvlLbl val="0"/>
      </c:catAx>
      <c:valAx>
        <c:axId val="165750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506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deaths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1166</c:v>
                </c:pt>
                <c:pt idx="1">
                  <c:v>1263</c:v>
                </c:pt>
                <c:pt idx="2">
                  <c:v>1451</c:v>
                </c:pt>
                <c:pt idx="3">
                  <c:v>11603</c:v>
                </c:pt>
                <c:pt idx="4">
                  <c:v>12433</c:v>
                </c:pt>
                <c:pt idx="5">
                  <c:v>12770</c:v>
                </c:pt>
                <c:pt idx="6">
                  <c:v>14680</c:v>
                </c:pt>
                <c:pt idx="7">
                  <c:v>22033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B1-426B-868F-5FD068019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649760"/>
        <c:axId val="315648928"/>
      </c:lineChart>
      <c:catAx>
        <c:axId val="31564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8928"/>
        <c:crosses val="autoZero"/>
        <c:auto val="1"/>
        <c:lblAlgn val="ctr"/>
        <c:lblOffset val="100"/>
        <c:noMultiLvlLbl val="0"/>
      </c:catAx>
      <c:valAx>
        <c:axId val="31564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4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809929121519864E-2"/>
          <c:y val="0.14300940438871473"/>
          <c:w val="0.93375018565712331"/>
          <c:h val="0.7878838891220103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Deaths per 100,000
population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Sheet2!$A$2:$A$42</c:f>
              <c:numCache>
                <c:formatCode>0</c:formatCode>
                <c:ptCount val="41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  <c:pt idx="5">
                  <c:v>1985</c:v>
                </c:pt>
                <c:pt idx="6">
                  <c:v>1986</c:v>
                </c:pt>
                <c:pt idx="7">
                  <c:v>1987</c:v>
                </c:pt>
                <c:pt idx="8">
                  <c:v>1988</c:v>
                </c:pt>
                <c:pt idx="9">
                  <c:v>1989</c:v>
                </c:pt>
                <c:pt idx="10">
                  <c:v>1990</c:v>
                </c:pt>
                <c:pt idx="11">
                  <c:v>1991</c:v>
                </c:pt>
                <c:pt idx="12">
                  <c:v>1992</c:v>
                </c:pt>
                <c:pt idx="13">
                  <c:v>1993</c:v>
                </c:pt>
                <c:pt idx="14">
                  <c:v>1994</c:v>
                </c:pt>
                <c:pt idx="15">
                  <c:v>1995</c:v>
                </c:pt>
                <c:pt idx="16">
                  <c:v>1996</c:v>
                </c:pt>
                <c:pt idx="17">
                  <c:v>1997</c:v>
                </c:pt>
                <c:pt idx="18">
                  <c:v>1998</c:v>
                </c:pt>
                <c:pt idx="19">
                  <c:v>1999</c:v>
                </c:pt>
                <c:pt idx="20">
                  <c:v>2000</c:v>
                </c:pt>
                <c:pt idx="21">
                  <c:v>2001</c:v>
                </c:pt>
                <c:pt idx="22">
                  <c:v>2002</c:v>
                </c:pt>
                <c:pt idx="23">
                  <c:v>2003</c:v>
                </c:pt>
                <c:pt idx="24">
                  <c:v>2004</c:v>
                </c:pt>
                <c:pt idx="25">
                  <c:v>2005</c:v>
                </c:pt>
                <c:pt idx="26">
                  <c:v>2006</c:v>
                </c:pt>
                <c:pt idx="27">
                  <c:v>2007</c:v>
                </c:pt>
                <c:pt idx="28">
                  <c:v>2008</c:v>
                </c:pt>
                <c:pt idx="29">
                  <c:v>2009</c:v>
                </c:pt>
                <c:pt idx="30">
                  <c:v>2010</c:v>
                </c:pt>
                <c:pt idx="31">
                  <c:v>2011</c:v>
                </c:pt>
                <c:pt idx="32">
                  <c:v>2012</c:v>
                </c:pt>
                <c:pt idx="33">
                  <c:v>2013</c:v>
                </c:pt>
                <c:pt idx="34">
                  <c:v>2014</c:v>
                </c:pt>
                <c:pt idx="35">
                  <c:v>2015</c:v>
                </c:pt>
                <c:pt idx="36">
                  <c:v>2016</c:v>
                </c:pt>
                <c:pt idx="37">
                  <c:v>2017</c:v>
                </c:pt>
                <c:pt idx="38">
                  <c:v>2018</c:v>
                </c:pt>
                <c:pt idx="39">
                  <c:v>2019</c:v>
                </c:pt>
                <c:pt idx="40">
                  <c:v>2020</c:v>
                </c:pt>
              </c:numCache>
            </c:numRef>
          </c:xVal>
          <c:yVal>
            <c:numRef>
              <c:f>Sheet2!$B$2:$B$42</c:f>
              <c:numCache>
                <c:formatCode>0.0</c:formatCode>
                <c:ptCount val="41"/>
                <c:pt idx="0">
                  <c:v>2.7</c:v>
                </c:pt>
                <c:pt idx="1">
                  <c:v>2.7</c:v>
                </c:pt>
                <c:pt idx="2">
                  <c:v>2.7</c:v>
                </c:pt>
                <c:pt idx="3">
                  <c:v>2.8</c:v>
                </c:pt>
                <c:pt idx="4">
                  <c:v>2.8</c:v>
                </c:pt>
                <c:pt idx="5">
                  <c:v>3</c:v>
                </c:pt>
                <c:pt idx="6">
                  <c:v>3.3</c:v>
                </c:pt>
                <c:pt idx="7">
                  <c:v>3.3</c:v>
                </c:pt>
                <c:pt idx="8">
                  <c:v>3.7</c:v>
                </c:pt>
                <c:pt idx="9">
                  <c:v>3.8</c:v>
                </c:pt>
                <c:pt idx="10">
                  <c:v>3.4</c:v>
                </c:pt>
                <c:pt idx="11">
                  <c:v>3.7</c:v>
                </c:pt>
                <c:pt idx="12">
                  <c:v>4.0999999999999996</c:v>
                </c:pt>
                <c:pt idx="13">
                  <c:v>4.7</c:v>
                </c:pt>
                <c:pt idx="14">
                  <c:v>4.8</c:v>
                </c:pt>
                <c:pt idx="15">
                  <c:v>4.8</c:v>
                </c:pt>
                <c:pt idx="16">
                  <c:v>4.9000000000000004</c:v>
                </c:pt>
                <c:pt idx="17">
                  <c:v>5.3</c:v>
                </c:pt>
                <c:pt idx="18">
                  <c:v>5.5</c:v>
                </c:pt>
                <c:pt idx="19">
                  <c:v>6</c:v>
                </c:pt>
                <c:pt idx="20">
                  <c:v>6.2</c:v>
                </c:pt>
                <c:pt idx="21">
                  <c:v>6.8</c:v>
                </c:pt>
                <c:pt idx="22">
                  <c:v>8.1999999999999993</c:v>
                </c:pt>
                <c:pt idx="23">
                  <c:v>8.9</c:v>
                </c:pt>
                <c:pt idx="24">
                  <c:v>9.3000000000000007</c:v>
                </c:pt>
                <c:pt idx="25">
                  <c:v>10.1</c:v>
                </c:pt>
                <c:pt idx="26">
                  <c:v>11.5</c:v>
                </c:pt>
                <c:pt idx="27">
                  <c:v>11.9</c:v>
                </c:pt>
                <c:pt idx="28">
                  <c:v>12</c:v>
                </c:pt>
                <c:pt idx="29">
                  <c:v>12</c:v>
                </c:pt>
                <c:pt idx="30">
                  <c:v>12.4</c:v>
                </c:pt>
                <c:pt idx="31">
                  <c:v>13.2</c:v>
                </c:pt>
                <c:pt idx="32">
                  <c:v>13.2</c:v>
                </c:pt>
                <c:pt idx="33">
                  <c:v>14</c:v>
                </c:pt>
                <c:pt idx="34">
                  <c:v>15</c:v>
                </c:pt>
                <c:pt idx="35">
                  <c:v>16.5</c:v>
                </c:pt>
                <c:pt idx="36">
                  <c:v>20</c:v>
                </c:pt>
                <c:pt idx="37">
                  <c:v>22</c:v>
                </c:pt>
                <c:pt idx="38">
                  <c:v>20.100000000000001</c:v>
                </c:pt>
                <c:pt idx="39">
                  <c:v>21.5</c:v>
                </c:pt>
                <c:pt idx="40">
                  <c:v>28.3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4F-4D29-B8DE-9DA75BC08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10095"/>
        <c:axId val="211609679"/>
      </c:scatterChart>
      <c:valAx>
        <c:axId val="211610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09679"/>
        <c:crosses val="autoZero"/>
        <c:crossBetween val="midCat"/>
      </c:valAx>
      <c:valAx>
        <c:axId val="211609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100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4580927384077"/>
          <c:y val="0.12541666666666668"/>
          <c:w val="0.86486351706036746"/>
          <c:h val="0.433848425196850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Benzodiazepines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3437</c:v>
                </c:pt>
                <c:pt idx="1">
                  <c:v>3023</c:v>
                </c:pt>
                <c:pt idx="2">
                  <c:v>2454</c:v>
                </c:pt>
                <c:pt idx="3">
                  <c:v>2370</c:v>
                </c:pt>
                <c:pt idx="4">
                  <c:v>3426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73-4266-8A00-74F3429CB8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Cocaine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1499</c:v>
                </c:pt>
                <c:pt idx="1">
                  <c:v>1836</c:v>
                </c:pt>
                <c:pt idx="2">
                  <c:v>1504</c:v>
                </c:pt>
                <c:pt idx="3">
                  <c:v>2003</c:v>
                </c:pt>
                <c:pt idx="4">
                  <c:v>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73-4266-8A00-74F3429CB8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Fentanyl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1769</c:v>
                </c:pt>
                <c:pt idx="1">
                  <c:v>3005</c:v>
                </c:pt>
                <c:pt idx="2">
                  <c:v>4463</c:v>
                </c:pt>
                <c:pt idx="3">
                  <c:v>6516</c:v>
                </c:pt>
                <c:pt idx="4">
                  <c:v>12076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73-4266-8A00-74F3429CB81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 Heroin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1560</c:v>
                </c:pt>
                <c:pt idx="1">
                  <c:v>1866</c:v>
                </c:pt>
                <c:pt idx="2">
                  <c:v>2201</c:v>
                </c:pt>
                <c:pt idx="3">
                  <c:v>2279</c:v>
                </c:pt>
                <c:pt idx="4">
                  <c:v>1986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73-4266-8A00-74F3429CB81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 Opioids and Any Stimulant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1475</c:v>
                </c:pt>
                <c:pt idx="1">
                  <c:v>2049</c:v>
                </c:pt>
                <c:pt idx="2">
                  <c:v>2526</c:v>
                </c:pt>
                <c:pt idx="3">
                  <c:v>3471</c:v>
                </c:pt>
                <c:pt idx="4">
                  <c:v>5777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73-4266-8A00-74F3429CB81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 Prescription Opioids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Sheet1!$G$2:$G$6</c:f>
              <c:numCache>
                <c:formatCode>General</c:formatCode>
                <c:ptCount val="5"/>
                <c:pt idx="0">
                  <c:v>4431</c:v>
                </c:pt>
                <c:pt idx="1">
                  <c:v>3860</c:v>
                </c:pt>
                <c:pt idx="2">
                  <c:v>3287</c:v>
                </c:pt>
                <c:pt idx="3">
                  <c:v>3086</c:v>
                </c:pt>
                <c:pt idx="4">
                  <c:v>3570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373-4266-8A00-74F3429CB81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 Psychostimulants 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Sheet1!$H$2:$H$6</c:f>
              <c:numCache>
                <c:formatCode>General</c:formatCode>
                <c:ptCount val="5"/>
                <c:pt idx="0">
                  <c:v>1121</c:v>
                </c:pt>
                <c:pt idx="1">
                  <c:v>1910</c:v>
                </c:pt>
                <c:pt idx="2">
                  <c:v>2771</c:v>
                </c:pt>
                <c:pt idx="3">
                  <c:v>3900</c:v>
                </c:pt>
                <c:pt idx="4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73-4266-8A00-74F3429CB8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3032112"/>
        <c:axId val="1463024208"/>
      </c:barChart>
      <c:catAx>
        <c:axId val="146303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3024208"/>
        <c:crosses val="autoZero"/>
        <c:auto val="1"/>
        <c:lblAlgn val="ctr"/>
        <c:lblOffset val="100"/>
        <c:noMultiLvlLbl val="0"/>
      </c:catAx>
      <c:valAx>
        <c:axId val="1463024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303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non_fatal_overdose</c:v>
                </c:pt>
              </c:strCache>
            </c:strRef>
          </c:tx>
          <c:spPr>
            <a:ln w="28575" cap="rnd">
              <a:solidFill>
                <a:srgbClr val="FF99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9900"/>
              </a:solidFill>
              <a:ln w="9525">
                <a:solidFill>
                  <a:srgbClr val="FF9900"/>
                </a:solidFill>
              </a:ln>
              <a:effectLst/>
            </c:spPr>
          </c:marker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19559</c:v>
                </c:pt>
                <c:pt idx="1">
                  <c:v>20123</c:v>
                </c:pt>
                <c:pt idx="2">
                  <c:v>21529</c:v>
                </c:pt>
                <c:pt idx="3">
                  <c:v>134749</c:v>
                </c:pt>
                <c:pt idx="4">
                  <c:v>138819</c:v>
                </c:pt>
                <c:pt idx="5">
                  <c:v>138463</c:v>
                </c:pt>
                <c:pt idx="6">
                  <c:v>140690</c:v>
                </c:pt>
                <c:pt idx="7">
                  <c:v>151903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48-4F8F-B7BA-FBE49A249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6439583"/>
        <c:axId val="1566439999"/>
      </c:lineChart>
      <c:catAx>
        <c:axId val="156643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999"/>
        <c:crosses val="autoZero"/>
        <c:auto val="1"/>
        <c:lblAlgn val="ctr"/>
        <c:lblOffset val="100"/>
        <c:noMultiLvlLbl val="0"/>
      </c:catAx>
      <c:valAx>
        <c:axId val="156643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6439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Amphetamine_Methamphetamine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6252</c:v>
                </c:pt>
                <c:pt idx="1">
                  <c:v>6633</c:v>
                </c:pt>
                <c:pt idx="2">
                  <c:v>7908</c:v>
                </c:pt>
                <c:pt idx="3">
                  <c:v>7465</c:v>
                </c:pt>
                <c:pt idx="4">
                  <c:v>7706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7C-4961-B103-8F5666BF14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 Cocaine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3074</c:v>
                </c:pt>
                <c:pt idx="1">
                  <c:v>3693</c:v>
                </c:pt>
                <c:pt idx="2">
                  <c:v>4006</c:v>
                </c:pt>
                <c:pt idx="3">
                  <c:v>5010</c:v>
                </c:pt>
                <c:pt idx="4">
                  <c:v>4957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7C-4961-B103-8F5666BF14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 Herion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10863</c:v>
                </c:pt>
                <c:pt idx="1">
                  <c:v>16779</c:v>
                </c:pt>
                <c:pt idx="2">
                  <c:v>20530</c:v>
                </c:pt>
                <c:pt idx="3">
                  <c:v>22549</c:v>
                </c:pt>
                <c:pt idx="4">
                  <c:v>25661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7C-4961-B103-8F5666BF14D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Opiod (no heroin)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26690</c:v>
                </c:pt>
                <c:pt idx="1">
                  <c:v>26399</c:v>
                </c:pt>
                <c:pt idx="2">
                  <c:v>24059</c:v>
                </c:pt>
                <c:pt idx="3">
                  <c:v>25530</c:v>
                </c:pt>
                <c:pt idx="4">
                  <c:v>33299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7C-4961-B103-8F5666BF14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  All Stimulant Overdose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9433</c:v>
                </c:pt>
                <c:pt idx="1">
                  <c:v>10357</c:v>
                </c:pt>
                <c:pt idx="2">
                  <c:v>12031</c:v>
                </c:pt>
                <c:pt idx="3">
                  <c:v>12798</c:v>
                </c:pt>
                <c:pt idx="4">
                  <c:v>13018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7C-4961-B103-8F5666BF1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6965359"/>
        <c:axId val="1126961199"/>
      </c:barChart>
      <c:catAx>
        <c:axId val="11269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961199"/>
        <c:crosses val="autoZero"/>
        <c:auto val="1"/>
        <c:lblAlgn val="ctr"/>
        <c:lblOffset val="100"/>
        <c:noMultiLvlLbl val="0"/>
      </c:catAx>
      <c:valAx>
        <c:axId val="1126961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9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Sheet1!$E$13</c:f>
              <c:strCache>
                <c:ptCount val="1"/>
                <c:pt idx="0">
                  <c:v>scripts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Sheet1!$D$14:$D$28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Sheet1!$E$14:$E$28</c:f>
              <c:numCache>
                <c:formatCode>0%</c:formatCode>
                <c:ptCount val="15"/>
                <c:pt idx="1">
                  <c:v>4.1791295410538228E-2</c:v>
                </c:pt>
                <c:pt idx="2">
                  <c:v>4.8713796575662938E-2</c:v>
                </c:pt>
                <c:pt idx="3">
                  <c:v>1.9413577694314444E-2</c:v>
                </c:pt>
                <c:pt idx="4">
                  <c:v>-4.0631051727304853E-3</c:v>
                </c:pt>
                <c:pt idx="5">
                  <c:v>-9.2771299598722479E-3</c:v>
                </c:pt>
                <c:pt idx="6">
                  <c:v>-6.4340350274596253E-2</c:v>
                </c:pt>
                <c:pt idx="7">
                  <c:v>-3.9730282390944359E-2</c:v>
                </c:pt>
                <c:pt idx="8">
                  <c:v>-4.8319985753892417E-2</c:v>
                </c:pt>
                <c:pt idx="9">
                  <c:v>-5.9967270314242233E-2</c:v>
                </c:pt>
                <c:pt idx="10">
                  <c:v>-0.1181682063239385</c:v>
                </c:pt>
                <c:pt idx="11">
                  <c:v>-0.15079686978312953</c:v>
                </c:pt>
                <c:pt idx="12">
                  <c:v>-8.9336368611175887E-2</c:v>
                </c:pt>
                <c:pt idx="13">
                  <c:v>-9.0301628896623964E-2</c:v>
                </c:pt>
                <c:pt idx="14">
                  <c:v>-9.0301628896623964E-2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C3-481D-84A9-9EA5B9F14238}"/>
            </c:ext>
          </c:extLst>
        </c:ser>
        <c:ser>
          <c:idx val="1"/>
          <c:order val="1"/>
          <c:tx>
            <c:strRef>
              <c:f>Sheet1!$F$13</c:f>
              <c:strCache>
                <c:ptCount val="1"/>
                <c:pt idx="0">
                  <c:v>nonfatal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Sheet1!$D$14:$D$28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Sheet1!$F$14:$F$28</c:f>
              <c:numCache>
                <c:formatCode>General</c:formatCode>
                <c:ptCount val="15"/>
                <c:pt idx="8" formatCode="0%">
                  <c:v>2.8027630075038511E-2</c:v>
                </c:pt>
                <c:pt idx="9" formatCode="0%">
                  <c:v>6.5307259974917556E-2</c:v>
                </c:pt>
                <c:pt idx="10" formatCode="0%">
                  <c:v>0.84022886997306101</c:v>
                </c:pt>
                <c:pt idx="11" formatCode="0%">
                  <c:v>2.9318753196608534E-2</c:v>
                </c:pt>
                <c:pt idx="12" formatCode="0%">
                  <c:v>-2.5710839718914077E-3</c:v>
                </c:pt>
                <c:pt idx="13" formatCode="0%">
                  <c:v>1.5829127869784632E-2</c:v>
                </c:pt>
                <c:pt idx="14" formatCode="0%">
                  <c:v>7.3816843643641009E-2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C3-481D-84A9-9EA5B9F14238}"/>
            </c:ext>
          </c:extLst>
        </c:ser>
        <c:ser>
          <c:idx val="2"/>
          <c:order val="2"/>
          <c:tx>
            <c:strRef>
              <c:f>Sheet1!$G$13</c:f>
              <c:strCache>
                <c:ptCount val="1"/>
                <c:pt idx="0">
                  <c:v>fatal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Sheet1!$D$14:$D$28</c:f>
              <c:numCache>
                <c:formatCode>General</c:formatCode>
                <c:ptCount val="15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</c:numCache>
            </c:numRef>
          </c:cat>
          <c:val>
            <c:numRef>
              <c:f>Sheet1!$G$14:$G$28</c:f>
              <c:numCache>
                <c:formatCode>General</c:formatCode>
                <c:ptCount val="15"/>
                <c:pt idx="8" formatCode="0%">
                  <c:v>7.6801266825019796E-2</c:v>
                </c:pt>
                <c:pt idx="9" formatCode="0%">
                  <c:v>0.12956581667815301</c:v>
                </c:pt>
                <c:pt idx="10" formatCode="0%">
                  <c:v>0.87494613462035675</c:v>
                </c:pt>
                <c:pt idx="11" formatCode="0%">
                  <c:v>6.6757821925520794E-2</c:v>
                </c:pt>
                <c:pt idx="12" formatCode="0%">
                  <c:v>2.6389976507439312E-2</c:v>
                </c:pt>
                <c:pt idx="13" formatCode="0%">
                  <c:v>0.13010899182561309</c:v>
                </c:pt>
                <c:pt idx="14" formatCode="0%">
                  <c:v>0.33372668270321793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C3-481D-84A9-9EA5B9F142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6624960"/>
        <c:axId val="966625792"/>
      </c:areaChart>
      <c:catAx>
        <c:axId val="966624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6625792"/>
        <c:crosses val="autoZero"/>
        <c:auto val="1"/>
        <c:lblAlgn val="ctr"/>
        <c:lblOffset val="100"/>
        <c:noMultiLvlLbl val="0"/>
      </c:catAx>
      <c:valAx>
        <c:axId val="9666257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66624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all_county_rate_per_100!$A$2:$B$96</cx:f>
        <cx:nf>all_county_rate_per_100!$A$1:$B$1</cx:nf>
        <cx:lvl ptCount="95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</cx:lvl>
        <cx:lvl ptCount="95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all_county_rate_per_100!$C$2:$C$96</cx:f>
        <cx:nf>all_county_rate_per_100!$C$1</cx:nf>
        <cx:lvl ptCount="95" formatCode="0.00" name="avg_scripts">
          <cx:pt idx="0">33.780000000000001</cx:pt>
          <cx:pt idx="1">23.100000000000001</cx:pt>
          <cx:pt idx="2">29.100000000000001</cx:pt>
          <cx:pt idx="3">22.690000000000001</cx:pt>
          <cx:pt idx="4">21.710000000000001</cx:pt>
          <cx:pt idx="5">35.869999999999997</cx:pt>
          <cx:pt idx="6">39.909999999999997</cx:pt>
          <cx:pt idx="7">20.41</cx:pt>
          <cx:pt idx="8">40.200000000000003</cx:pt>
          <cx:pt idx="9">24.289999999999999</cx:pt>
          <cx:pt idx="10">23.899999999999999</cx:pt>
          <cx:pt idx="11">24.870000000000001</cx:pt>
          <cx:pt idx="12">47.310000000000002</cx:pt>
          <cx:pt idx="13">40.609999999999999</cx:pt>
          <cx:pt idx="14">42.509999999999998</cx:pt>
          <cx:pt idx="15">50.210000000000001</cx:pt>
          <cx:pt idx="16">16.75</cx:pt>
          <cx:pt idx="17">29.890000000000001</cx:pt>
          <cx:pt idx="18">26.440000000000001</cx:pt>
          <cx:pt idx="19">36.549999999999997</cx:pt>
          <cx:pt idx="20">34.549999999999997</cx:pt>
          <cx:pt idx="21">33.369999999999997</cx:pt>
          <cx:pt idx="22">44.280000000000001</cx:pt>
          <cx:pt idx="23">17.43</cx:pt>
          <cx:pt idx="24">35.990000000000002</cx:pt>
          <cx:pt idx="25">28.859999999999999</cx:pt>
          <cx:pt idx="26">34.549999999999997</cx:pt>
          <cx:pt idx="27">28.489999999999998</cx:pt>
          <cx:pt idx="28">18.309999999999999</cx:pt>
          <cx:pt idx="29">30.109999999999999</cx:pt>
          <cx:pt idx="30">34.579999999999998</cx:pt>
          <cx:pt idx="31">44.899999999999999</cx:pt>
          <cx:pt idx="32">35.810000000000002</cx:pt>
          <cx:pt idx="33">32.719999999999999</cx:pt>
          <cx:pt idx="34">25.239999999999998</cx:pt>
          <cx:pt idx="35">44.049999999999997</cx:pt>
          <cx:pt idx="36">20.16</cx:pt>
          <cx:pt idx="37">18.609999999999999</cx:pt>
          <cx:pt idx="38">30.289999999999999</cx:pt>
          <cx:pt idx="39">42.710000000000001</cx:pt>
          <cx:pt idx="40">14.970000000000001</cx:pt>
          <cx:pt idx="41">32.869999999999997</cx:pt>
          <cx:pt idx="42">26.350000000000001</cx:pt>
          <cx:pt idx="43">11.01</cx:pt>
          <cx:pt idx="44">28.66</cx:pt>
          <cx:pt idx="45">23.100000000000001</cx:pt>
          <cx:pt idx="46">31.670000000000002</cx:pt>
          <cx:pt idx="47">15.33</cx:pt>
          <cx:pt idx="48">28.23</cx:pt>
          <cx:pt idx="49">31.84</cx:pt>
          <cx:pt idx="50">31.530000000000001</cx:pt>
          <cx:pt idx="51">22.940000000000001</cx:pt>
          <cx:pt idx="52">20.870000000000001</cx:pt>
          <cx:pt idx="53">33.799999999999997</cx:pt>
          <cx:pt idx="54">37.869999999999997</cx:pt>
          <cx:pt idx="55">23.359999999999999</cx:pt>
          <cx:pt idx="56">42.369999999999997</cx:pt>
          <cx:pt idx="57">22.879999999999999</cx:pt>
          <cx:pt idx="58">32.969999999999999</cx:pt>
          <cx:pt idx="59">38.390000000000001</cx:pt>
          <cx:pt idx="60">11.52</cx:pt>
          <cx:pt idx="61">34.729999999999997</cx:pt>
          <cx:pt idx="62">21.449999999999999</cx:pt>
          <cx:pt idx="63">4.7300000000000004</cx:pt>
          <cx:pt idx="64">18.309999999999999</cx:pt>
          <cx:pt idx="65">31.420000000000002</cx:pt>
          <cx:pt idx="66">29.48</cx:pt>
          <cx:pt idx="67">32.420000000000002</cx:pt>
          <cx:pt idx="68">20.640000000000001</cx:pt>
          <cx:pt idx="69">22.02</cx:pt>
          <cx:pt idx="70">37.5</cx:pt>
          <cx:pt idx="71">32.75</cx:pt>
          <cx:pt idx="72">32.990000000000002</cx:pt>
          <cx:pt idx="73">28.949999999999999</cx:pt>
          <cx:pt idx="74">23.539999999999999</cx:pt>
          <cx:pt idx="75">40.950000000000003</cx:pt>
          <cx:pt idx="76">35.07</cx:pt>
          <cx:pt idx="77">26.989999999999998</cx:pt>
          <cx:pt idx="78">21.25</cx:pt>
          <cx:pt idx="79">32.140000000000001</cx:pt>
          <cx:pt idx="80">13.529999999999999</cx:pt>
          <cx:pt idx="81">47.039999999999999</cx:pt>
          <cx:pt idx="82">23.829999999999998</cx:pt>
          <cx:pt idx="83">25.93</cx:pt>
          <cx:pt idx="84">30.510000000000002</cx:pt>
          <cx:pt idx="85">34.909999999999997</cx:pt>
          <cx:pt idx="86">17.309999999999999</cx:pt>
          <cx:pt idx="87">1.8899999999999999</cx:pt>
          <cx:pt idx="88">34.090000000000003</cx:pt>
          <cx:pt idx="89">37.68</cx:pt>
          <cx:pt idx="90">35.710000000000001</cx:pt>
          <cx:pt idx="91">35.049999999999997</cx:pt>
          <cx:pt idx="92">26.789999999999999</cx:pt>
          <cx:pt idx="93">17.539999999999999</cx:pt>
          <cx:pt idx="94">22.899999999999999</cx:pt>
        </cx:lvl>
      </cx:numDim>
    </cx:data>
  </cx:chartData>
  <cx:chart>
    <cx:plotArea>
      <cx:plotAreaRegion>
        <cx:series layoutId="regionMap" uniqueId="{9A2471D9-0B81-4FF7-98F2-D2EE089F7DC3}">
          <cx:tx>
            <cx:txData>
              <cx:f>all_county_rate_per_100!$C$1</cx:f>
              <cx:v>avg_scripts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3J1Zc9s4s7D/SirXhx6QIEjirclb9ZHUajtxbGe9YSm2wh3c119/mlocE7LncOTixUfWlMaR1FBL
D9FoNBqNvx/q/zwE2036rg4Dlv3nof7w3snz+D9//ZU9ONtwk12E7kMaZdHv/OIhCv+Kfv92H7Z/
PaabymX2XxIS5b8enE2ab+v3//0bWrO30VX0sMndiH0utmlzu82KIM/+4bUXX3q3eQxdZrpZnroP
ufjh/f2WsW2Wbbfv+y9JH95fb9LM2QTB/7wzooLlzft3W5a7eXPfxNsP73sNSe/f/cV/3olu7wJQ
Py8eQRiTC5kgSiWi0t2lvX8XRMw+vCxoyoWqaRTeIaLdJR4//OMmBPmjakM02+m1eXxM4WvCd9z9
/4UWet8HfpePr/8gT5/60P0uHQsbsHx4/4W5+fbx3V2+ybfZ+3duFu1+uLQxou5Lf7nb/Up/9Wn+
92/uCfjduGeeAed/5P/rpT7U/5M3fI1xaCMVU02S8J425WiTC0VSFEQPNwNVT2iDYk+/+j/cha+y
fi4/jPRziWlx/n/scZtm45BWLkQRU4SR/HK/li9ELGFJlqQX+/VRtfNZn7QwgPaJzLR4L7csbcbo
1soFRpJKsHyADd22Z8S1CywpGLr2wYjL/W690+t80n3xAZj7AhNjvGmqKHocgzK5IFTWNEXV9l0W
c5TphaTICKlE3b/OU95r9gbOXANDSHMi02KtB53bMQ5qlSAFKQQY9noyvqAqRhome8SIc8f2Gp2P
mJMfQJiTmBbg683DWKMzkWRZk4Dl7uK7snIB9hwpokye/LS9s3X0ukGv8ynvvtaT+ADIfYFpMZ6n
G+YH7kjutqipSEP41cmVKIpEFqGz7y6uNx9Ve0L1rx3ukxYGwD6RmRZvffv4O0pHGqChSxMw0Ac3
jJ9dKReyguBmkKQnn/x5rz5odj5tvoEBsHmRqbFm+VgGHBFVg9kT4QZo7QJmzzJVYOa1uyAg02fc
afQWxD35QYR7EhMDHGwfs2g7jgumIEJEDYNL3V38EE0uRI1CePDoisGN0AO91+wNpLkGhqDmRKbF
2tiE8a/tOFFQmEBjUdMk+TBQ8xNoiJZomooJ9OvdxfXqo2rn0z5pYQDuE5lp8V5uKt9l2Rh9GwZi
pGpUFl9xv/EFTKNFiWiHgfxkJr3T7Hzah6/21MAA2LzItFjr6eYx2I4SGwM7TaimKJg34PKFphKC
MDnEwrlY90GlJ0b/2vfmGxgAmReZFuSrTZVu2cNIo7VERCwrRNu71rwBV7sIKHk1NnZU7XzaJy0M
wH0iMy3exoaxcbxvcgHzLEyx8uq8GimwZikel7E432yv2PmsOfkBpDmJaXFepAV7HMl2y5ImajL5
s/jci4aSC1VSISB+HMc5E75X7HzOnPwAzpzEtDib7oM/3mqlqmJFPkZO+CwEMN8YptUyUfbmHcby
55Otg2bnk+YbGICaF5kW62URxk66bUZyv2EFQ9IU6dXBWqUESSI6RL+VPu0n3c7nfdrEAOKnQtNi
vt7+/j1iPgISFYVAuHs/g4ZQd8+U4wtZJIooSoceDrHT5z38SbfzmZ82MYD5qdC0mBubNI3GiqkA
aYJVWAE5xkx6xLULGNwVCKEeiHOD90Gz83nzDQygzYtMi/XCDbaj2HOYYlOiqhBReZm0eoGwRJB2
DKdwfXun1/mc++IDKPcFpsUY7uB8m44TM8MyhpgZhdG414+lC0mmKpIgj3R3cYuYe43Ox8vJD+DL
SUwMcLBxf0UpGyWK0i1QiiqSAeju4qMo+AJyi+A2QOL+dc4xM466vYH2SRNDgJ8ITYv5dcRyOwoh
2Xycjk2kbhp9cMYpv2oNcy9YzcQKN+f6o9T5tF9oYwDuF6SmxfsqKh7HCpxBcgIMxIeB+mRRU76A
GGqXSXrIUOB8sr1i5/Pm5Aew5iSmxXmRbmCPyVjDtaQhyD3Cr4TOwJSLMpWOLyNuieuo2vmsT1oY
QPtEZlq8DWe7yZ1NOI4Vl1QZYibH+TW/2gU+uIJhCVs6dH2O91G183mftDCA94nM5HhnI3njsG0L
vDQR48MKNh9O0S4U2P3x6noX/PCdZm+i3WtgGOyeyLRY30abcXxyWOtSYfudhl/J+pfBkBPI+4fE
w90FofPngbOdXudz7osPoNwXmBbj6yhKR5l3kQsJUvohG/yVUBmkJ0HykShBTvju4uZdO73OZ9wX
H8C4LzAtxjCHHWuWBatbMnktQQE29yAJEQlDX+8uDnGn1vmEe9IDAPfePy2+MHlMx0oYJSLVxKfs
bz54AnMrBToxEg9zKy4pYa/Y+Yw5+QGUOYlpcTaiB38kW00VEcNwfNg4C6mgvXAo7oLhSCbyK8sa
nV7nU959rSfxAZD7AtNifL0pxgmJwTZ4UZFEGRL5dxfflWEyJUPyICSH952tnUJPdP51xmBffADc
vsC04BpQiWM7Ug+WIdlEoq9FuWHznYY0VTyWxOAg7xU7nzInPwAzJzEtzgv310hJRQT2ynaRTno6
OYbUb9gmfVjFoNyUaa/R+YA5+QGAOYlpATbSbsjLx9onrcmaqEBRkxcNNYUqGCqUPoD7YHfxXvVB
tfNZH7/cUwsDaJ/ITIv31QYqC6WPm2Ak463KBIsEMvePq80994tekM6/foqDcqvRf5R7Ivavh+kX
2hhA/QWpaXE3ivDXNg02bKS9tRSww+zqEALhbTqBHBMFyhopB7ecH7SflDuf+58v+NTGAO4vSE2L
u7kpXdiEOcoGeqhiBDt35OP++K7cRa+3Q3UylULU5FhHgVvVOKr2xOtf9/WTFgYQP5GZFu87Zxv8
GiVGBnlkMoZaCdIhBsZlIlB0AaihqhWsbL4UBt0rdj5rTn4AaU5iWpyvtpU7UrogkWlXqupP6bFe
p1YvCGyzVfExXZALlO30Op9yX3wA5L7AtBhDJS7w1UYy3hBFgT15KtTEeNlVg6pkVFJgKv5yyPtJ
t/NZnzYxgPep0LSYm1uoXlqMkiMKixgaDNbQu/fE+SQEDaZjkCoKcfLD1Q+fHTQ7nzffwADavMi0
WM83Dcy8R5qISTIURICtd08se1acXkBlDFmFJKP9xQVZDpqdz5pvYABrXmRarM3t5Sb4NUZuEQTS
IL0fiokeljT43XnddlwkEunol3HVMcztu06z81HzDQxAzYtMC/V1lNqbsSZcgLlL9315zIZsk51b
BhHy3cVNs/eKnU+akx8AmpOYFucrlz1EwSigu7IYYLuV1/IFlS7VH1ZJxD/LnM/Tig6anU+ab2AA
al5kWqzNZqxEYNixIUuwYv1yj4ZxWiOy9FSDkAuRd2qdT7knPQBx7/3T4nu9eYQ69CP1ZagUiiG3
6BATP3W7NZFiSE055IJz4/NBs/Mp8w0MAM2LTIv1cpM+jlVRFGr3K1Dr5ljahAuIarAZD7ZZQ+b/
/uIConvFzifNyQ8AzUlMi/MchsTuNIsxnG7Yi4dlqFkkHubSfOhbvqBQugpKnxzmVxzpo2rnsz5p
YQDtE5lp8b5++Lhxx0o5go2XSFGOw/SpDScUur54TEnihumDZufT5hsYAJsXmRbrb9uNP1JJOuVC
oiIkJcivBkah9jeV1ePmDo71QbPzWfMNDGDNi0yL9SLdbsfZvdEtYMIhK1R7JUomXcAOPVi0Jodt
Wdx8eq/Y+aQ5+QGgOYlpcV5uQjcYqSI0JCDIBJLKXitqROCMFk3StOPpHJwTflTtfNYnLQygfSIz
Od6/gu0ocy6w4SJs59CepXn3wt8YbDwk+8vQ83cXt4gJP3yn2Zto9xoYBrsnMjHWUJ0uHCcoCmUG
IfoNQ/Jhi91pOjjMuTTYbv3yUsdyr9kbWHMNDGHNiUyM9Qbiog/+ONMuAmemIXycV/GsoV93rhsk
le779YkZ32n2Btb7r/bUwBDWnMjUWKePcE7nKEYc9l1CzTkFImd7mPwcW7ugmgpbfY6TrhMjvlft
Cda/Ti/roiPdl3tqYRBuTmZavD/9GunsSwioAG0oInoIqEDP7Y3YFLLLdgUzXt6ft9PridO/Jt0X
H4C5LzAtxsuoyEZyw2GrtAhdGoIl+y7Nx1HUC6hghUSoKrwfrPkuvdfsfM6Hr/bUwADSvMi0WK83
I1YNxl2moHLM+eZ7dJeABjuqyXFKxk2uD5o9ofrXfZpvYABrXmRirCOHjbTGBdYbNn5AMJwfo8UL
DQrWIUXjevJ6r8sb6HINDKHLiUyL7iWL6jFcbkgvgqNpYa3jla0dcOYl7PCCNa+XD0Ps1Dqfck96
AOLe+6fF9/rh2mUj+dlw2CWGiPYhGML3YfkCzjrtDqs+zKC5rrxX7HzGnPwAypzEtDh/KrfpeN4X
+FWaCmVid9dppiAcOa6Qk2KSB5XOR8w3MIAxLzItyDfbdKyFSnCvKdGUQxI3j1iFFQ2IckPCyd4B
59ald3qdz7kvPoByX2BijCHIN9LG6i79D4qzq8ph3YoPg0H6IAbnWoNg2e7iwmA3e83ewJlrYAhp
TmRirKNglHgngFQ7g9xNpLqLn0PB0AxnpKGjb9a9vp8n7U+ivgG13kD5ufQQxM/fPzG+Rc7GqgwK
9QGh7NjxECU+ItJVHoOqVLBVY38HQFfvEd4p9gbGffkhlPsS0+J8CzVgx5lEQTVfFQqeHELZfD+G
5WmYPKuwRX5PGVzw55Q7tc5n3JMeQLj3/onxjaAIQj5eEITCodNQAOMJYi+ErVzAKiSUSTjuyeLm
UbdH3d5A+qSJIbhPhCbGvMidbTreqfJwAF6XIsR3aQh1U8hB0OjLRybdPmn1BtynbQzhfSo1LeB3
RcjG2q0BefoKpG9Dzh/XtWU4fgVmz/uej7iuvdfofNCc/ADInMTEAD9E4xSsgjC2KMqw+PRnK0YP
s3wBhQW76/A6t2Rx1+n1Bso98SGQewITY7xNik3+4LgjbY+G3HwFyggeVpP5MAmkA9KuiKTysvG+
e1LuDbRP2xiC/FRqatxLdxzjDfugIX9fVSGUvbv4mRacuaF0qcAKb7y3nUZvAd2THwS5JzExwKGb
O2PMsSDnE4pGQq39w8Xz7fbJQ5F2WG9+4v98jnXX6fUGyj3xIZB7AtNi/BVypvQCjpMfgzPke8pw
YKF4wHhyShIcvkEU2E6pHKZh3CDd6far0+181qdNDOB9KjQt5nf5toLjDccgDm6ZpikIKte8vG61
W9SA7fDHOnO8Ad9rdj7vw1d7amAAbV5kYqyLIHDLcbI+YW0DNktrMiTn7y9uqiVBChlVema+Z8YP
qj3B2r9438TbD+974KT3//37of7P5vGx2yT67vD/D+/v+BZ6Uh/e3398D28OXWa6WZ66D7n0gsy0
eN+78UhL0hDehnxtwHnILeAdcXqhwJF3FJak9zcDt9lur9j5rDn5HtaXSXMSE+OcQoLlWLWBu4AY
ZO7DStbLHXtXTbTbyPEnfPq8Y98fdXsD7ZMmhgA/EZoW8y/MfYjccYZtWLYisDj5SjRFgmgLdGuo
JPmiQ75X7HzanPwA1JzE5DiPU98E5l2wuAWZvIeUEz4ZAUMKKKxgq7vK39D1Oe8MfvToDb54X3wY
5GefNy3G3zbpaJMuBRJ5YZ/0K5vsuk144LWJ9GDcOch7xc7vy5z8AMycxNQ4Zw6cTTuST9YVQIDU
Iqz8iXL3ouBgt2HFS1MkcNaej9DfNket3gL6pI1BsE+kpga8GacCAgS64Vw76Nuv5P7Chhy4DTA9
Bsq5YMq3Dej1FtrPxQeBfi4wMcaOO1YtWKhFBKV9j471aWAUNm9A5V8MFd17/blT6A1we+JD4PYE
JgbXhYjJJhwp8wRC21B3jEA9qr0nzWfwQ+aJokJ5i2clYnugn5R7A+3TNoYgP5WaHPeRmHclLjDC
kOX7NHvqjdIw3Yb6obCa9fJJh9/cABR7E+/n8sNYP5eYFuerzTjnWQJFFbzq47nwJwnAFDbeSeCX
q4fdWVw+f6fW+Yx70gMI994/Lb7XW9cepZAgBEBFiRA48e5l0y1fQHETFUnHYxq4/N+dXucT7osP
QNwX+P+A8T+r2PvG4j7iux8ZX1gweP/ur92Kgb2NriI4pQHiFhn/xLsAns/hiLUP7zEkHEBtMSor
h83sfGwb+na3kCmjQ0ICl7x/v2UMFia226NX9pJKLy9hPBPtfcP9F/znnwTK4BpRAZUzGyPqvsaX
u933/guWSp598f/+zT0BvwT3zOdimza326wI8n967eknNDf5Zsbg12ueSf7zq8dfnxM9eLEv/F5P
P/Hq8cN7mN7izng+49o11POB4axt91eUsicIfcHtJss/vBc0DKdH747VkGQZErkV+Jxqe3wJdtzB
bBkOLJXAQeteYlGaO3CDKLCxErZGa7S7DxQ4CvH9uyyC7MzdSxjiaaqq7YpDS5q4X6wCArCno7Gf
3XmHf79jRXgTuSzP4IupsEwS79/X6Uvk7kaE9MQucxGy0IkGViR+2NxCDKF7+/9gi4URbrVgheLg
PlFLoidydCkEtmtIDvN1yVEiU8KSNquRUpilWiBTttWrqqhq3VXjK4rKz0KcyrPEIj81MWJGiayb
RhYeu7P+dNQqV7Yc3YSyPy9F21spcVEaKrVuWK3khiAk6wjnnoEkGumeoz3GRNmyOpjTgs4F5AV6
3Zal2VThwqtrNEOy8NVv0cZWG9/ApXTXICEwQtpoeiw0wsKW8HXia44ZpmWrW97vIlfqjxZtTHDD
F1VcftHSdpl63k1ahcssSr7bSeDNiiD+GvtJajakKnXHEn8lthYZLskC0wm0Ja1Fqseu90WiuW1m
OLrGbevqSuvcskDwTLVRZ6ritcskao3Gjxy90lKkO6z2DU8Q79JMvM4pyT41zCeNgVkj/opZ6oq6
FFV0WURNlhuujNr6o5yqaGVLZX4nef4yCquvCbKxbiUqW9BaYnTuFTbRfrQKTg1ZKFujFGvHVEm5
oE1F9cwhv6NEDsVLLyy+J5H/yYmL+0Cpo+uYYGbArzNPkRIbiec9MtX6WuHE0b0ynmt18oPmnmpY
dlToZWEx3QfUce7QmaKVqpnnylpTc2gsZaafM2i9vaxT+76qY9HUZG9u10Kt0yD6IglpsxZika40
S7u3W7qMfe2GZFE4z1pouNLqL54Wbh3B+lyGdBW5baxHdTnzoDSb4THriwjvjxz5h+DkN3ZdmnWF
PzlFLhmZiteilAqGR+LfVpSvg4Qu7UCYMywmhuy7RFcydBnn9Q/oCjeNIDxmYm6oIfw4Fc5rAxYn
ShO1rWhYLErWVciYyTING7VNRTO2ggjuPlQs4oBsvUS+fG4Ge53wIYqb1LWdfG+snv753/sohP92
dvHPk92a859/LbZRt1Ur49/U2dKnd/2xrZ19ejKmnNU7mtq9of43L75uL49DT2dFoN6pBGHdpzHw
xFY+G3X2Y+gzqaOhFGHDGviqKpTng6kLlOd7MpRwfhwcHAprwWDs4HSxzuQ9N5QaTGXAiiEZNkMR
MG9HQwmFlnfTWpVqBDaxa/K/MZQS2BveUsKIDZtnoZIFHLIBm6VhdHhuKdUmxYJTEbZyRFUw2jqN
12L3UMk4X+Xoa5GQFGyZFCOjRVplCEkUGFn35O6V3YMQNmWg52J1eLIWnOzZy7sXds+xovSNuggs
XVVznbhxtM5KO1oj23aC/b/3f2o4XUkBzRdMsZRlIFs6q8RwrYohW+/+2j0ULlJ9vSi8Zi4k+JOn
YbYWs0zw9d2flRXRdrb7M+k+xZe9sDVEHEt6RIR0riRusXYqYZXIim1Ite3PZM3/SgKW6EkY1zpR
HD1vLyvsz+owLdYiUoNSb62q0sFiiWAa2aXbiokeZkljujTRoZtLc9+xN2KdM72p4y+piCs999UH
4ROW0Y+wUZyPjeStiVMLc19uraUjyLERFnI2j+PgU47Km0p2/FnQVJHRiFahN0JqukWqB4WNDae0
0axIvQWSbHdJ5HTt2rV7mefqnFaFZSLmfI9TfNnUtjeHMgiiLkfttWoH7qWAi891kC1cOSeGvKiT
tp1L1RffKZ15SGIdxj5ZR1U8l0L5G1KC+6zK25liUd11A8kIWa0aYhh+bjLXB3OlOGCnYzLX6J1m
i+Xca6XCaEXtO2slPY7TekYsD5sNoldNiZAuhpqwRE3kzdwsi8Eno+K8SkNbFxJvlucLL0LtF8G5
rXLvR1CzGXPbVpeDTE8sJJo+LsU5bYvKhO3+hue0CRhbQdQLtbqSbHIXwtlPS+SmuqS5n3yrkOeq
GAi67eZmIAaZCVV5WDcSX8tZXC/Bq/ktMEExmSvRdRLEN9hPk8+SvyZlqs6aQMiNRol1G6nyXAur
VLcbSTaZKBZGLLS3Ks3SuZOxmdBowsIN6KWdq5Zep26oF7j+IbmxbfiRK85rUUtMZim/qq4Vpbn2
vfo7s5J8GbtlqWOt/elakjsXtdbYdZT2Lgui0Gyk+gaxmOkusWXTcStsyI78YOdKo5dY9c1AhdvG
8uIVc5m0aMJ0kRVWYOSSshZlf5GGATUEVN1SlNZ6nVjZvEq0WGd2MwszPK+dnJqKr/lLu8QzLVfS
NSrdOUmrVatURpwq9ZUraKFpfaaSvyJaaTKtLA0lJXeSW/4KCvAPmjb6nOeIGWJb60IhQf8R0TxO
pWbl4NYUfTQTrTgxsCC5hupmtyytCrOpXSOq/VQXCDE9IYOOmC+ZwjLdKwJxVkfE8ONEvBRs/z5F
mM1cQbxE4ITI8qMrFYkR+iFZKhG6EnOb6ZmMHL12y0bXcPQL7g6m20XlzpCrYB1cS8dkSePpAtUl
3FAd7mLTddPvJSnsSzlYCLESrcUw1i2fyZciqvQib6q5mBeiHkW1rpG2MJgkO3Bn+bNMsBcuDPsB
dnUhytKFggI6hxvoc5Q2etw037OKhnoKDvCs6RRLWCQbBbZzs3XsbBXK96Go/PRVK56Lc5cgs0rC
n0pGRYOJTqVTq9R0PK+u4WTSbUHUfAmudgs4LGbCVrzITP3sWwC32VLFZWbYVQsWqgh0gaFLizrV
LAtdPabX4LQDnlCnZQ6eC2ELD0XxwqE0MwWp9hY0rQJdrcTHpFnZYfrdtwtiiDH2lmBAFoEMXcNx
Qj1x2Cel+5AoCRdtWQkLR1Vy00LXSBRCA9cpuSmQ/BgQsKl2MS/c+qYu3fxjE8iNUaapvcronVVT
+2umEgt+ILdetiJbpXCPoaJR5m3QxLojCYneuHazKD1Vb1OmE+pTsyrRg+TDv0Jkb2zBSF3ZNmrf
Na2UGVoYlKbl3Da2JSwkByxniRQjJqpr5sHMzmK4Gx3cgPVwDZizfsU1gn7gCkyvbTswao1Jpp0G
umYXoSEw1Z6rTI1mbZWslFzSjMYKXN1NKuvSkfSSVapOqkaZlZW2lWswL6XSBMuGQj+PV0VT+j8D
ha1iC0YqLQ2/E/m3ECa5IQqkNPLAXVmRaxtR/FuLmLT2rXIppGKxtKvgvg4tT6+FNF0wvwxML3CU
G+KE4C1mZuYL1qoVwW4Wj3Fit0urxV9pA45e7YuC7mcVMyNGpRnc1eVcAjMVy+LMDpqVqt56mmOk
glUYmihmRkV8BrewUK1Yk0d6KIblVev9amMM7eCcXFqeESrSz7JMfuLUw7osFpmZFLgxkO8IOvXY
r5pWm7qZx6EbGoVQfwrLuDBh++fac5LsEtNPSBUjHSYDwUqVrB9phKqV5hQwyjjiygqdBRRIkw05
Z6oR4DZYCkFjLdLAWVYQNTCo3YY3QixoOqTG6haSrFmoRtnKaWCK5uTpmtaXmQhdEteKZaaO97mp
vdLIvqZhac8F8EHMuM1L8IabRU3rem2RJNQzQpfYCyO4hQ2/xekn5lRIj3znPglhLGqlyloEKMwM
n4HRqPzfxC7ZLKxwYDRZoxoeKqRV9q2U4yUtm+u4iMHQNM1CaYNvkEJAjDgpzEBWO/+F/WZUEQxK
0nTGnEQzGQwqdtZ8avz2PlWyfO4rXnNVCpYObkNiuCKWb23RnXlCSy59p70EO/3RVWJ7TnDyNaWx
smiQ8lHw5mUW1AshQ59cL3WMvEzaGY6gT2QscxeQU3grCGRJSeLrLJLmnfuyjhrLVOzw0hPRR5WR
O+g535EWNOskjutF6jtrCv7M/sEHR8LPPG2mSrcx0UxB9hOTOBW4DyWpwQ5Emeklkh4mVbQKW4rW
UfeAHelnCEO6iTTtui6YOiM+GPXWDz47cQx3nkN/lk4YzmI/WtY2wQvLRjXYOjnRdDck96hkDCam
zQ+kld6skqkpaA4J9BiF0szW2AZmp8W6kMH7Kn0Bg5cZhrfI98p5k3mG7Sn2yo3JMtFyvVWjZG7R
R6vJkhkRrUx3qegadaVpOvgTy0oQfoHNz+ZUSD7ZeUnmdgKmXxFkbCgVdQxfkWHMokGjpwnMkuUG
5oxBYxSS2yw8kn1mrm9aoRCscj1FBGaoqLPfXhXFeirV0VpiZTJPsvQWUxccaF+CaX5YlrluuSo2
KwxetY9vFY/YpqCoGAaJOFkjx7JXDD4zQwytwzyqQl2AnrdQSPXJRZmp4kBc+p1rixi7x56oGGD/
ryvq1ms4Ma1c1Jm3thWHzKva+VTjqFo3spQaYpMnhuMF0jJKYiN31GQtF0EylwLtlmV5u8LuXeN8
tVPPNVFRRsZOHYXmnYV1VioN3XlQWokuJrXp1Ja/9lLJYIokrVnjuEYoiOATUimYC3l871Efvm0D
nvS8qIXrlvpkFRZSBXZP1qPOd7djx9FRE/oz0RO3CRHymR8qzipRYPKuJp6pJKKlBxYleu6WiYnc
TDUdq4hhYCiStYOlZB1aP+XM+uK14Cxncmib0EkQ1m7DHKfLykFfIeyUzXNbLx0pWldZYJlFU4S6
r8r50hOLWVvmzjxPle+anaF1xtTKdKhc6mlgt+sIglczVQt/hm6aLdqArVuhyNYq+FF5CLeUzX4m
5V3oaXBUNdgLB0UfmScKi0gK1jTBX2o71v3Ev3cTQTLKGJfrIsO+jj1lQ12h1VviWGsInmH4GazE
dKsYfHPoTqIdfG1pIYLismGH9Dv4gc6cSt5VxBR37kdoHkjltvQtYdaytWX7ldEg53deB5diEeF1
jO5jTcIrO8fNWu4mEXIkzB0lI0agxakBcZgSvFGkGoxGiQ63EZELe8YQ+GAojlUT4jmfhYQkCxKW
M1iAS5YCoukaQgaZAU5fbMQsa1YhvU0bRV3H3UNlPwSq1qxaqw3nUsK+QnwPhxAYE+nC8e2lK+DI
EGwnNbSEZAsMEze5cvBcDeIf4FFQnYRgbFQZoi9yqicxavU0bDXTrtmXBIztXMGmEzflpesmd2Xl
BIuoUMtLQauNptXEVVMs1TYQ1pmbb8B7+BokkQvdKrsktDZo4cnz0J+jymnWEmyQ030aJ2bhEHld
NGThJkG9zEhRz5haeHocBtJa8CN1pUbfXEGpZwHY8n2nlqvws5RIzKA1DXSvuwshSJOsFTnyF3Wg
NjqElcS5Wv5UvQRu9zjERoiE1LCL4CqoczAdikDBrEiRboc19G7NYwLMCO2llUvg8DWutkypbYZF
6C5gZnXtWpW7bm5CEhRGlUNzKrbvo8ZW5rmXO5dF2CqrvO1cPg+tLcUL59RRv9oqFg1HbcHgNXCT
kORSYa23TpjBAhc+u4hlPS8ab2VbMGeOMvo1cUXwF0Sc7W/zxkFMB8Pjz6jyQ3Wln44fR0bZxFee
JF4qGBcznLaXgU3AESKi7sZtanptS9YpApdaJXWqx9VV4gflypF/hoxmEAUMSzPRfodFIax3Dwg5
4IFZBH+uwhbu0W7uKtvR4SGIi69llNXzSiCHpxIFhTp2yni2e7AUNdVZYBdXUDxo56TPWix+hoE0
W4uJna+xX4gzIU82BLdUp66rGBC8K+HGJLkZsqRcu4pcrIPW0QLdV6JlBSEJJZTzuRMktREISTnP
v7lgjNZWi+S1m4Rk/5dfKYbtJ2CtYRyCGCLJ0pnNkKszoYjAJ3EEM7erYpkl8iyvUphWyskNZbaz
QEqiLttEMdWE0nXZvfbnYfdc4AWBbgt1PKPdW5IotNaK590yKEU5r5vIX2P3sySHDXyi1TzIEHYx
mkIjay/yYQCNFPoxEWx74UAAfh1R1TLzRAp1lub5Wk41bSb70fdK9HMYG6inV5HjG6KLtvEytvCP
uIBYQQjhZaYHqQM3s6Z9hqlYsoYQVLx/sLpRUnTA2/WSvF3vHpBXtktWSCbOlBDMRgRurGq1692D
0H5OsKCsdsPan6elHFx06ENNSNAadQ9tEd+zXKYzXysSs3HljZX59ly0pOqyVeGm8lowvi2Y4qUd
Rqu29atLppRhNC+Yx2ZxHSQwVYfIOitXtiAYlkTnYAMQjC6OAndOKN/sHkIB/UJFdEdyNTNyKn5J
KC5g4LRmbkr1xvfcyygloV5KebxIM2ldg1O6yLxgoQpJe+3AnWfIos1M7IvyFfLUTA+8r36D7R81
uxU8nUFMvvO+bNNRRXcjlwXSs4Bkl1ZrfXZYqt7FMbgGSDNiJ4auzixyY1EX7KoTPOapsLBoqa3d
uKiNRG4jU6m9Zqb4fmTk4EXcFw6+JKpt6b4ME4NaiuzLVPrZonCl+bT4wTKv1CP4L/bwtyz2/pe9
M+uNXFe29C9SQ6IkSnppoDXmZKfHsqteCJeripRIzQNF/fq75H3q1p5OA/uhgQbueUlnOjOVkxSM
WOuLEIk9wux4dcv2LO0eXxaXia5GncyhvR59z/8+zepJ2HV08Gfb5KsbFEKjPGOiXR+2sjxuTfPG
6tp5b/r2BFHgxZDafRgU5alfNV5KOBEnHS4xiqf1tiv7b3YUbmm5obRsJy+AVlgtZ91GR38iwc1i
T1Cga7PGdaijS9l9dbRyz911VbX3gAqEpAN8gXwoo9QTiIit2bpjRVD58s6pk43PS8Y58glDG5IP
OpgLVLfp0Df9QbJhuGi2Mtgy1YOv38wq5BfirfFkTzSrVveJRvQtfFHciW6xKvJ0mHznSfhWXE8R
Oa5dg8JZNOYyqW3MNyvyi8CM0UW00ourcXKSoXbTiNdBsYj11HW+ky6dNEXg/hhEsx2pX+liQzqC
AiS0MjWyp3YzyGJtJBhV4K03/TiazJ3okopQf1VWOV79ZnwRbeglwtkXXMuGhBrxIIVqiTxwX4Qt
ZJQnU8r6wO0xZ+4MfT9ydBLt4V8udDuFwzzlrVU9ffwLuZA53fUqmqFr4cKYeTlVcENiRTY7nXeV
dtn122m/sNowjUYfB1805q7ZZNI62AGVY7d55fFnuUfuYYn0gbsit9qlOUX7hSHDHap6/du/yIfo
2hH6PK09z0mwdKePC3u/FtI+b6deJeW+4vTibixbc/y438VKfxpRnqm4EcgVanvtEkpGJNd0Y+1J
ceRxHxdkHVPDsPva9jLGMxVDHftQEE4fSQ8b8aE/rimnUrlsnE8flU6LsiaohVOsq9McVuwo1HG+
OX0oiq6sj/VCo4NFu+hM+Ji07QLBMIKswhwCucU01aHj+PGWVVFkudF8wMeDKDIXOGCamDKB+GHd
rY50k4VNTrpBL4i9lX5fzOqcjReew7ByIP9tnYr1nKn2QfDqJBy9nLD1Oa6YfKKbW6F4gXpckrqK
XebItGv7a9XjtZbec3Dh33HCWbYwOia+0ewGe2uXKtMiRLYkFZkly2wIN3ENp6zTzVK0bn/moWqT
ECI75COdRt0eavjd7AZ31eLJbJY8VT0hx6AKHiSvfkDUkgV+b7mueSfsIVNbKRIDd1FW9QE1G89M
OMsYtoYVD/gJ4sEyMitNQ7JwdEw+VM+qdL/PpmlQHMk21ly8oY6/znwtZCSh9IxsyoeoSgjERYTH
JV97LNHBuLIYv5J03EMEfzSGurhkrs/W2JtXfYocglgemibtSnzZwdbXaTDKKJ7ccs5dP/Z0eJEw
qtN5C742MjpOkbrUvdGwNPDxo+3F18GpkllPVnntIwWNDhZ22o2ij+027SDypnhlJDeS4tnzHsO2
7TwbRxbBvD2uDpMxktcqq0qo16PLY9W73YXIGtKmVTnX1jhpTSzsoGF5cfHl4DS5COWU6Bx2Rsxl
1N9QaKUwVr+vNjRdHfWXFX5A4g71l1JH/oHUzMS2Uuk2bbfOaJ0NhvDE/WQ9Quh/hBcN/6VzXpcR
su+exjb6zUZ1HVfEHh/qrXzlyIoexg4fe+wrqOdTDcEZ6WCp+CMKgcq9mUytoYqLx3HrrMRjWPE2
30+arn6ihN8EyImXcRI36/5D98brL0GVrC2nMfoW34M+3PJg+tREisaqDp5h/XzyvdHJxOx5RTCp
Gx1ACokok0j8ulv4zQzGglVjyXAq1HPBcRQOOTTMuVEVVrPGkiyZ7Twc1pe5KoOj5ZinMFS5Q02U
dohZWNWGS7/46WpmfZDuOkHMd7p8dkQirIodlE8fCIEhUC4Ry2yus82hNxRS3DjasE3qbjjVo46b
WrF7yW5mY83xRgYns+Ga2EzDiKdekxqrhxCg/czy5ZLYMFc9DqunjtwIrMB3K5q+uUTckqbtEm61
ConxZy7uxMzZ0fAlhmrIYxvpQQzhBAKWH0A8pibBa1+c2iWJM+oMfm0ZI5Hu8WXZCCrsFFrDF3/w
fqzvDVzCWPHmxjK2f6m5eGmqd1SqAuLdJLNJYu+eVAocAyVbd2dK1423CKqVZ+VrPXZPo4cdJNge
e98OUS+5YBq85jyXX0Bh4EjTlCUbfa0crSEPuPk0GjeuJB/SWdFTJ2lqd63JFw1JwBNOg6XLdVIG
mWXo8VHqKh3Ia1tVS1pJ99mbyNfSbbqs17aKxdZ+ampI5c5cyrh0xHmYhzaf1hWpMtREoAFPG+Tw
weSc4ZjrZu+JldFwYMFyqVv5JL3ZS6Jqa1K6IPmpozAXlREIFM0bd9Z4AUIBRWrYEhfOSeL0DwGE
EY2sZ5xcndNGtXGJBcuDPVR2h61plzQMrAfbZtOj8MhLa6LPjexWqG4iKiaE9FHQW8LKH7zyqsRo
4Ahh1+wFWgXPqMFqJJBBVXxU8RjWC45+5B6jEadRwVPIiLSOs4ZuHJnKyajblonV+kOsnYjHWNiq
WJXW19EaC5+xtHNGnldl12XB6nhZOHhlHCwF8o93HOypGGz8jIBHICsQFNfCSgJydevz4uBI66vn
HvVZTIeuLVobZsXInU+BmsoCNfNxC7sLb/yjV667gCfb1GuHi4y2qdAqR05zHUG6DGqgie2KEZu5
2VDd4YuQj33n/iBgR+Cs4f0H+rMOpiBmIpqPda9uxJOUqBv1mfoNHKCe4muIsIlFdP0Ns3Q8WuqL
LSWSlXJ6gYngJ71LrhXEwWPVWufen8rY25YwcT1kIGq6rkK0MRb4OpF1G+Rb1vllG3cesVIc9cMg
aDIFjZutjQtnsG/zRUXvE2vxzWwdveHVdlz2A2qERsSsoYujIQ76DuWA3+EQwToxUki9DdbL2Cfc
iUdQFr2ZR9RAdpBhZk6qGzZnKMuxFzbJrIIvUDff+7YZcq/s4lUfA/R9PZVtADtIBaghkCRy9700
01ma1j4i1qTbWh+pDY8oCngWfgsKp6ntRDVBEFvVLhkt0Nh1FQvbvipSvcFh6/NymkwM9d5PPat6
HFpJYz+QD4vBLmavMOwaHNLptJkmUx0wJdnIOaXj+uQF7amuhyoP+3VNVwEHUnR2WqNhH0eXQFAN
wjb3TVxOYbLBNzrxIchVwIbYM8grbaTr/VofkP2+9srHrkloFfeLc1PC4NSqefPeK1+5t6RbPlvz
UMaD33pHvxfJpgOaAUmgwH7GNvPXkMZzOP5AjAmS3g7CpFmX88ThLqyIGYWzQHkV25yFdfS1hUQV
bLCCKz1A7Qlv4eXS3Nmlw3bxWhUW0+KJgu057q+LYE+DK1L95X+/HmJtzqRilGM86ZvRAdIk21Mz
uVzBMMXV0m5BFEBF6BNYOF1i6hp3YWVrT64KsSD+evzACPzvWj13H0//eMzvrv62uf3h7S4mUILD
w9k3Ebrz1dmcDS7e/oL7xcdzf9387U38er3fbfpPD//t9Yzu7Iw7G0I1q3Ty8US9qzl837j2K5AN
Hy/tUOEc6s2e45qTZ3tzyyLgdpN7fHqHKGYO89TJom/D9tAgu866ir5TIw/L8lL2LVZDt0yEEe1t
EAzgjJrP1abNF6EQpkUQXEIy+weLbFCs9qok0hGyoT9fbfp6PPUhCpxpnr+wvVRB/vSviyqkIEI+
boM6iJzs46ogUQ+bZ3/UaAfVqfah9y7esa3Pf77/Y3tBA8X6t62o/dU+HvRxQUn1c0u//dMDZwWm
D5kz1uBfj/v1tn7b1q/bf/eYv/ufZ03hMRiLfhfQ/dEArILUGAeecdOPm2LfT8f/vvfj2sf/Pu79
uPlx8bGBXzf/7rl/t6l6bjXyNvwWw26OwGiDrgTfgOPTYgffb//tP91uQM3x6/52f1L560kftz/u
pj2qnzk86t06GGbs0vCrcZW1gfnX1Y+7Pi78MoVEZh1/Pf1PL/Fx07W1G/8/4ctuyvehHdsf058B
s9/zZf/7/3MKDVzsL6DsX9Qu6LB/T6LFw9s3nB3875/2E0XD7PQosNHJCiEeo/R3qOwns4txzDjf
DVAzgvMLEiR1v1A0NEzus/fRk4F2Zxvh/I8oWuA7YIjgx9Iw8P8RikbsP5NoLl6Y4EwNYOIix3H/
xOxGkmF12oQ66pUvL/Nc8rQMpkKwYf5qJtF/d1sCDXAgzXHyDbhOxlGvh01XbrGBR35yefUwo68g
KVsHKoJrONgQP5srfUFidZ559A1GYt70/XvbOCxdrbBKlpVD32+PWAMPEgDTAOvFGkU2+uRpBUsD
56uwGpWJesjsprrRJUnsCtCSN91CKokXBoTAJp9hI6bl5OSs5jnVTlFa4psW+l46eJOlkLnp54M9
9vD1bf8aqfkJYExaReYZQNqZSBTPvJky+MdwjMa5ECM52o0cY705WQWeVcopU050ctj2YHvdA3P0
bbvoe8uir1bI0gheCvO5AUQDoMGGCK3CEDIwJLDQBr6LfOrHLPRdFyJxshZ2qDqLx/WgisivHxX1
6mSp+RnMWwG0C/GeqCvKv1SBmbMZe5nH+lPnmOvAUdGUnZtyDzS1y3TOQ+ezlrjBym1M+daTItTr
BC8shHYxNE7Mopbf2qN/mavFBZrskDEOJ5ZgjY+jiFx9BedM0zWpvY7CKxmTcqN5V62f3ajyE+Yi
YRL6OYAgIkFYaeUf+w1KO4iSGpJSSJq7ELoiq4ejjFgMD6mYUIHNjGcQho6q8lIzu6ClPHydkBSU
uHqNgq1N7Dm3R7xNFlU52SZU1RKGb5UzAdOrH+PajF1MZf259afYlY90pVu8MjcjagZkAsLD4KPp
0n8eRl20EzsrDYRIzxqOw/zQVEi1+JoqvwbjXcaRNunijDcbX7IWBQsn4WEW9kGhyA6970NnH9um
SuegylDxxa2w03bpUcdXLwQftvLZpepXwC9ivPjLnNlKp2QKn7Veo7fAGz3wDNYXM8rCOBPMgbXM
PbGUSVi2Ybw6XQc7D3Vxabwg7lXQF1rULx1OUv7EaJl2dpk0ob5O7hqbqn8GtKHpyaZDeWkpFQd/
c4M+5dKqSdpFFom3fsDwKMStf7VK/E/BiP8mgLsIt/8+gP+f5tv3Ad2Cf43g+/N+RnCcesxzAkzs
xeDHEF1UvwI4BvWiFZYEOJsRAhzC6K8AvvdFOjjVFfqtMA7Uj9Ax95MlRhst6GKKcIueHAeNEv8k
gHsUfdV/broIibNPrgtx7ixEctz/u6YLU0/hIHq3PsrJyVA83iLUvI9qu5l9fq+98lyaaE6BYwAF
Mmk1Vud1rkWGHb7wS/sKUumu1Ag2WyUSNq+gaUV7z63+wWmmJ2b4Zdx47ll27q5WynjZJX4UxDXz
ryxiJxGxtKL+mVLk0F1w6FoE96BCFLJOgnnZPEPk7FA0TBW9VEDNyrl+akyVlsacR00SX9kFYeFX
HzJ/h42Fg7xzApV4lKE82F44A3pZUnUOCVfZKtUpiOQVCXIGvVHHw7odwZ0eXXO3UvMoV3qd3ZoW
KD94DGXyOE3y1g/Wb+26oej8vgXB28xh+M3VYao6OK1TNimDGns9UdqlZJAgqWDXVFNa+fBm0BAS
cXFuIeUyyJ+mthKfyaTHR2qt8TSpCnmiLCa/v1VzlUqD9bNkB4k00SEkGwgiY4hjNyG8u48q64gp
79kqnl2wUaEoD4YjuI/iUnufl6qLgQxfhp0BVHq+DUtR8IXLYysYymYQSg9e5R7pCLE4dI+d5R8V
FHR/sq4tVy+VU0exUMuaupZzK/3lBov1fUvGKZ5WhDZPvPUheEMohbTtsPZWRT1PiLPiOOqqKCeg
tOFMk5BMhW1Q0sF89CyTYp0daRiTJrgdrOvmta8jJC30gWdTBRqxAkE0r/eDXb/TGWzwQOi5nMo0
mOd7Av1/Hn64U7DETrQdQt/5oYHQ2QTOq0GrCHg2HhsXLDokWBkcp158Y010pyMGpULnhHWndsKD
a3iiZRjeGf+1C/2Uwhgvx+qbTZ4mOWfeCsnBm8v24OJtpss6OJBRFb9EbWcXMMS+OMw4scYO17o1
oAdJCh84jY/vpSRIfkp9Ed6QoqHgu5zlkze+O33L421yUzqwg4Vdmju7umy34BORWGgiDrVyj946
XrxNp8NsHvHpn8PFXOFMnPvez0m53dZS5i1/19o9t7yGuv1Dhi2BMPfUY31tffdMR0C0pQryXsxZ
VC2PYweocB6+9qwnWb3Ot4xihwBF/+aIOq0NKZq1PrkegR3mTJC4rbi13bMLtw0dVUev3ZuspIiD
iqZeNVx4hNfGAyAf74zpbenaV1GrnEbra03dE223K4zKZB6DJYnKPo3MWHA5J1Mp8qatTTxFcG9b
Iw7cipJyqvPKn6HX6rxum4LqVw9shbtZBXDx3Ao8WMOlahIaAuVivBIwdfhQRNwXTw12wL0VbHDg
ptaofFGwOkOZAeo94ADObQLevEeGCAY2iCFJpAH6n+q5v4HefLAafll8fpSifis7Bwr5VAxNkzeA
NqzZxLVVf/JIXTDglwx8di91Rta1CJj1aSrJmZPtOuLhosp2QoosOoPPjXemMlqD6YQhpkHZmA5i
WWlew7nK6ma+bZv1mbLdZBrphS3DDWyxryCOLxAIHvttOHv9s0UhhJBYzFsB1iv1AuBCbFbHRTwt
g7olE9jpcLu24RpTf8pY3ZzDFfGRUmCDcyaDLQ/Vczjrk+reZmbu6cruRD3Gm7kEHY01SFMdrXFb
PUdqS7sAwCllIJiAg0kHMgW/glt+qZHqxRpdVnD8utP+Slsw5AG6MXvZXjy/nOJyxH5XsWQk0Seu
w0Ow6nTrdtxD57PV/JiVf2mUOpQ9CNmu+4E9O9ZVf7SspuiX9jJC8zSRn9ZsK8rW/c53SN3bYT3n
zvVYKsconbr13gP5q5fw2/7XCxG/LPCSIAyTTfqZ477240mT4Jus12Tq3Hid+0PXd/C1G3ocWAj4
1gIrDVe6uRODc92c+l3Z+N57aPKKIQUs12SYzIoGOLCA1WJ9RqvHFldldMDQz281W24jsdx0RKXS
6lLuAHK3XzfSFEMFtjxY7p1+zsxsQVmDY/lpXcT2A3wNgSEm1xH8oPbSlXJBELtr5zh53vdgm5en
/+ReHy2v9P9aPOfDG4Dk8m9yr/15P3OvfZq66+B87RjftxfPyLB+Vs/IsFz8oB6a2vderT0v+9nx
iuoZJ5MF9kDRS/qRsf3MvfY+rpCghYvi7N8U6/8/yb1w7tk/5177WaXRU4uXskHaoRb/Q+4VhAqc
gnG6owUx3bK2JryPfGqJ2J2ZPnmqRAiTU15bpfUlYBJIr9yqpXAcgLq6PXS+hSCk1rRv1kJVyxXG
UTFw/khW2maQ4Q61h0M+Gpas88asj6zM2VmzrUV/Do6DMltcB0r+suI4dR/m1f+BBevOs5dL5dp3
jQWAvLXXpylsQY6BdSEci5YVHZ15kq+rniSgadFkEKtJPJaeHg/lBGudDGubgc09mLJRKRBvsAPz
8ErLkSfcSDtloRe7ejwOETnATINJPNX3bYC4wK1TQ6eDI8ebCEG478cE3Ppu/OlbtEHerHzK9IAk
yw3mvJEB6PzK7uN5XFhsg7RDx2kPfye8U8jG0P6jH/3NhghudQJ1z9YmUm6FMHDJRTCHydgN3wla
gUEF1F81pS+GrQCYsQAq+dzR4M5ptifRq09Oj9aRfmhuAPDfNHV45joQcah4wUT4Tv0WPEZwGGBw
trR/kbw5GuYeYPqQ1BH9ddTyAt/n1R4gJVAx328rSegS+jALgneACz/UKO6HmX0RHhxfj5OLx8g3
3PnqR8OVIeqNkZ0j7aKJ1yNFhuVNtuauMu7XljS309qkKD/uStLjx2k+h2NzB6v4i1p9LMvVLeAg
JCol4YkYEa6FzW67yNfZoJs120L3UdROmPguSm5K97K+DPVpDKEueK4Fpxf+/JQIIKyQ29X8QoTc
YjRKieh5dsZSDfF/YtpvbfwIQP++nkze6u7rd6X+Wk96eN7PmIZ60kbYihA7fLg1ewfqz5jmYQ4L
zmSPaaaYhoZzXaMK/RnTMLA6Qqs+ekXt31S//64nMdE2CPzARns/Sk7UqP8kpqFy/HNM8wgGCRBA
hvuJ5CAy/jGm1Zz2tdi8Bm3jlp0RagoBBNmWGsUk2+KQofiAJxcHdXmsInGhQNKhxzloDUHGBtRf
AhQZqhjHwIm57LRUvLDdbVxiMGUi9fekcN3TQxP4Xgo5DEgP95xTvSeaNOrRWrXnoTXjSYDEtB79
kxns18EKOBpNrC4OnVrGFgD9JKAjduNofQ4aLdCr4v2oBg34nE/82ooB+GnbyrwuVa4+cm7GHx2D
kreVKnYVAcimzFcnnH9gbh2NpUS7uV1VF1OZAcMEPISdEokgabpPYrELOjafGdrc9QBwiyjwHLKZ
Ey+IbkavRdKHdAtzCdAhEJzV6rTJuDaPgd9DwAqaYz2ittVgElMNHMarkPe05TVa5seRbG9wAvzE
HrQVE19JWOHGQlFEg9iM+x3ofBt8bWfCAG7YYM9C7tuTHDe8MTtGaXuK53qb7jn0Ijhx67eIGAhm
C3CA2q+RsfNv496lbyJkm3vffr138DuLxjhkeZVo7e8+mvztIPjB9r7/EAMA7NWml7Cu51jgY3yZ
OsdBlxvzNDlA9nurpMwGaoWZkMGBznCCrGo+Loqc15CdrABOLCENwJyafTK0htU/OCaOhPHQhAri
wtsaduoDviQdsatErgTNT7wGTzz2Oe/Qj1tuV7UCR2HuBCB+BBRCx/AZ7BeMoM68iHoz+HHYSxWa
LZEDylrlNo9coKyY29nPG8f7ih0CQHjneYlpAj/3JEgnxu/c3jxC36wTzXVX1K1/ccp9QkHYFcxH
BzAy98/2EN6MGuyG4l/aFjwGulMr0t4JaMworK8OC3JR1kOCgQCvJqw/d+gbqDKo+cg9EcalspN1
GR7l0E3JqCI7qf1gSMdqPs9sRpPYWl5sCy00dwEBUYZQnqFja4xxsPwIGkwQGOyeHaLWqzM+TKeF
6WeHll5C9FPVB+hodb3CHjwfbVCwef1QwvJfwucQDPJhoP6Dv1csDUoXXlVwifeahk39nWCbyf4T
7j/CfYCE79+H+9Pbu/xb9XB/2s9oj/OERChaYa1QgjzRRbj9Ge33yT0UvbkuRp54u4T3h2hPyD6M
3iYI63te+TOD3QeyEbqfXRuzK7AURP8o2kdYUf6oHhKczAbnagcAjfw6cP5k/3BVl05Vi/mI/rZD
SMtDJJ+rof0ianY72lPsWSj8S5p52i30OB6ZQUO3qL4yvhWBru7JqjMWvNS+efbJTRMh9cUAg7k/
r7U6hlSh/KIZBnU8KMaOVeAexIzGowEN49F8iwEfD3zuXvqy+hriQLLqLe/nDj00XoYEJkXfKBqF
1XED6OL4zn3dznnY1A8G3mloPjlLlYYtvcqyf2k2dGdawK0s5qmYjN6LCPt8Wdq8H9oHBPxnvWYu
GsLAthRTiYK7DpCnuSv6t9ECRNWjC/8rDnuSeKWT0LKA5cXTSTYFGj+sQTCgvx4GELg3cr3xB/8g
pXcUYkYrdZQu/oOaD6UkaY9JBKD00KJVv/IVA0BcKwXZhbZekVXgkM22RUOKXx5THzB0oaDii+zt
dFRuIZdHDm2hCrvUViX6hLr3jm57P3PWDn02NBFSa/vWgRWyka+g09FNbsNwe2yjGxLAO1ta/Dws
GUyUdDD/uzkoeIBxB2hnjwRq5dHKbQBbp9B0iErh1BbCvtTWduxAB7OSooqQXTFu4MVtJMfBFlxW
H13IegduqskruBMWLtseiXxjSNobVR1GTMRJAIxNaBMNIzTKkeq2NcCHhLnrIx8hz4ab0+XD5iV+
yw9gY7NFNreWpwu7+7phXeD1iAar+W4wwIro2A+fiV/7n1FzfWrnef3moaH9qQbhJC5L28Av7Axw
scYq1b1E/65KYTfOaLrorAK8eP294uF9jT1hNG2ylehfL9Ajf46mmwVTgTTmRvjsOLQU3HUQlwBY
WbMmyxR2O1UFdWqSPfayaXtQA2C0pRE3vO5AtnnjnnafIoasvV6fDJkecPQUq+M/ab4iMbJwZITN
8ORgzM9iEPsnfqeGNfHhQgEYOQgHbdTEg9Y6PXGX5cIVl3AIkrBZ3hs3eO14+ej3P+Zqvky8vOKA
OQ+hjDW0HLBxuZ6/1+JLo0i6AuckgZthPFGLjMnNPEwuKEf5ZgduvgTbtQQ44qn280BxnOnvrfNE
w/spQAvAggzNQ39eGPRHgNfZ2NP7zUdLFRb1MdJ3lk/PvYO2DrSnybk9gKU7ANk6MCzYaK+A6Roa
VDQkG5vvGqqZWh/7ts8EoGqH+qnmuau7Q7k8WuNwC7o6DswbW2U6uDOwIHIsZ3GSxgDwHm6px5+8
fifk2lwPGCZAL5YrknWYs8FXubd+FzAZSPfKPfIFPM0fJoj9D/a8dljg3y9ah7nuxPDdjH8tUvYn
/ly2gv/lY0SN44W+H+21xe+KlBDYAuYIQnKBLrOPIfv9soXJZDgZAwZ7/6bI/Fy1sNRhChoEmcD3
cU5E+x+tWhji85dVi/hoKnWjfdlEMIK79gfPyyr13vyPDvF6eAxm+DeLWThUAgXdU6pPlnBfUd0e
xYoBK6MNy6RGeyrWMTkXZJY2CEPdAxiOtnse0Rubyr27vH5gvjlILU+T8Z4jj2NjQevnrmd9XjG0
Bhbcq4fxUDa1SOrbLsr4aL0F/5AsW3+v1PCuA+LH6G+GqmG6+5GXN5YkrxEzBDMQ8FZ0Iz+PQXtb
DgwCc0TtGKpXgW4jFpNw/aQqhP5tLePN41XsbAqd3iVLKKffMS4BXtODQutfzBWCck/C67q5Kdgo
N5ZrdRShuW7Nin5w73bs7teWHHrmsWTFaINicpfPLWypKdwOKlq+Ue19r7YVE3b66slsYAdn7pyR
Jh/RNRx8d7yaaghaiKyx01r7IXyH7/RBrnqv1srczLDo0Mr5FGw1DPatd9XbiA9/Rjc4lF6frN2T
1YXRLacte9JAY/6LvfPYrttol+gTwQu5G9OTI7NIkRMsJiGHRgae/m7Q5i/JaV3PNbSlQ5ES0KG+
ql0bf1SEt8gm5ogSk4dn2hQN9pEiy3aTi7Oh9It+58aDdlV3vYkDeBqWph8OF+OQ1+QhGP5UYe9A
ThuqU2EyCYybhFFkP3X5Hfma7NoNpQSVUuAQdjNjaVZ5v24iZR+MOCoudLsnOCtszvmynFNi2E0Z
SlXTyTO78DVWJa5JY5qeVGxa2Au18MWKQ4KGDuCGZmxzridcaiTrM4PIcj5ue9HZiYIbs+XWmgm+
N195zf7X4frjcD1bjf55nVq8v81l2n9dpeaPfa5SHIat2SBFvYtLNYjNOvB5uIZ66DoOisl3BNin
lEKLBKRT7mGoL/PJG23m+zplGZyGue7jsIIc9p9m86YxayU/ARFJOZMANlCqGfbyRX9epwbPzEI9
wuDi2PlNZjTuYuqtcGs4JW/+gG46muVB12qsRrpi5/Pvpc67LatGWwW5dlMbLlAW3zoyknZWWEoS
UBZRvSLMRgzOaO4qBlwkHmDRzafHsf/i6syDlE0oI6xXeZ4l/SIFlrc3xwZChhr0myAx5Lue+iYI
L6ACRrWLCoxKnldt09paZzb3RM5fS9sZ9hBvrpsoP8vYvB/90LjxremZn2UzdpFag+XjhGtlqUE4
nCxWGh61DJoOcS2gWvEGItUhDMazNgGbMd2iYpzazVFReFlj/qLMJl5UNfCRtji7JoYtoU1g0ALG
rvF414zeVg32e1tAbgApcu1Y7rHWC2qGCI9bVXjBrx7GkPCWMwKO8Cys2bjtT7UkmzuNHoNn7zAq
5860nW/DDACb5Bo19B5f7dkRdYT0Xi3RKLaDK+ulm+hf0s6+aLXiq4PmsxjG9JwUpMQ6ab36BUCu
TtT1soucyyjpsQfYE4kDHZ5ACIyrtJF5c077oB0efB0KR9tBD+PIfEgM8p1RxW3c1KNtktrFspyA
Iqo+eTJwAS2wxWWrocG9WdXVsOoHAABGTh7bDl/CptyZTrihMnwFNvGoiL0E0roep/ZS5l5C+r7d
TdiiEmZuZOpzsmja2hXDJvTyg4hcxock2w1NwiXRdRiR2oR8ZS6VhAURqrbLdmbtg46RtWRh5MmM
HB9TQW4+m1Z6U5nhPWvmF/iPEIE095iFRPpq5zqxa3PZGjHXmXSIi+0QMQOcGrvcZ5wMMU2JZu+n
eXTqphxjQ9tzC3LDAEdt4BRz5HDXDQO+uapUPHxDsnDD+GTn0yY2A+KDPTgqv73LM3c1dB0CnBUs
U9mYazcK2wWh5ZMiKrx0Y7L2eKYf226+BAKyqnyvWYxVtbP74BSHneQ/fALX5BN5SRYmdgWevhQh
yzyK2LpvI2cnrPaJXpqvTY4uqcJk2PZA4ljNBwc2lMMVKAjrza91/WNdd1mF/3ld31bP8GDfq78u
7PPnPhd2i5ZdKnTRI/Tfx3vfF3brNxZtx8VVZdmckDw+9bmw0+Bpzo6r35f1D0Hlc2F3f5s1XCxS
kGkNZnZ/1DIG/y/SrSP/srDbLOi2jn4jcPZ6H67aH0xXad0k4CXdZJ9AunNUewGrBMoeflDTAxvH
+YSEhpSav7ZGr1jJ1sJSGpBTV+WTi08rJMUkZPjFNkMC3yS3pvZVE8Yq7jWQBfKybq39KMp1acTP
dtm9hvUzieRFZjLZ6ljxSMOhVXhz6uKtzLWGuH65q2LtWrmgOpLUuy1C7wjs8CGZsFDa5GmaAoeB
M4YLfC6EFIh9m8XOQSDJZJouHYSCMoaLpjcrYXJ/lPKxUtqKtL63iLWnLKk3aebGyzyvH43c2lqs
FgEyNYkvgG1imc331MlqLmLzSnCNszSSwq1L2LYMZw2G/QRqmNmvDTv/Wo+gd3SzeHTIQ1nwLhtn
ImHlLZENiA9Wa6A672Xmb/yi2BFNZOoVr0n3bqahPTG5eG2wWzgVSDn+AJ6RhxIhPRq6WxiLRz0X
Jx3gTVDCibWxhPYNhmAS+5PzLiFHpXZHcLfCHla7wCgiZ0VSH95hEGLhdFeVI3e5zLdWPn+cUUPa
QhuenBtNyLe6LbbKLQ9lEx3MCcBH6Axnc6o2YGPXrCTYgF1jY9cZZ14XwAjzDlwzXGVY48agXash
rhZGHl/jNsQL6uWrHtCF1muPZk/8hwTAfV87H+zLOim2crSPOEm/1gHn0EhFZ96IvRwMdyEhhoDC
OHdMEwZi+sppL2ZvhW2mO9+2d5mJ7J+mF8Go1pCYdxEpXpALNZeHYlt7E18BmwVsmKekypqF7D28
cF52rYo23PRzPtsO3rAZ4TVOsX30/W0Oy1NwmeDM0q5bIa/0KoN3SHS3c0Fe6ltNM05Km55ZK7dh
GWzl4D04Xf2isCLZDvqZ1M5hUF0B41yVQ6AWpvLPAk+Mnb8O0n7qCdWLKDzbpruZfVFtkS0DmDzM
hfOTsPKt1p15HwkgDuBrCNMVw6YF6WbzZZSZ3sw/po1lrGvsQ4hLV2TF1hXBa5wG+xpigZtGNxZh
MlAUq95w1uzWxNTMaDf/XQ5W+AZ14q6W3g5uEscVhCvJBWks67PepQ30IBPAne7IReL3OgxDfxeF
wH5pvVFbWY2vSWlfd6StNr6DQ2jibIGtNFtkeXCN7wYOYoAg1apkk/LQloHaSBMbMcMEf8RT1trm
e+Aig/TtXa3kLjbSIw8XE6mig+2JCSqZBITP2FsqH2EmGVGqnnv/LTRee1e/zEa1MfS7jlAmmCGI
DdFRYtiOZqC1pekHM7IXQY2prrZvxooHRvKHAn1Ygvl8sQFd+NydG6fmVqeOdViuBvUitWkJpGjh
D/YmHLVT6bVXPqJvq/HO1NnCVVWz1OXMDoCZMWP6KpKwwXTT9zpuJ20jsfNANFmVvXVbYx4A4L0s
Krlwmh4sQfFljPQ938iBSyOcxWGR1jbJN17NRL8lnLWI/GKVRMQD6hifuYVlLUFbU0aJpqgR8COm
7Jb9qiuyswrDC68lgZ3e2Jye3clbReawBlq20WMeonSwQDm41x3aSBuuG8s8s+MvB1LvOCWPA8xC
aWnrwfM41w4rbxhXJgFMp0a4dQfn1oP+bVcT+DSLUSMycK64tbeZ9VqybpUMryAbLxPNeJvdgW1v
PjjxtBR+v7Zte92FxT0+iouuji71MV67OmKcZu8jcEmmqF8C2G2LQMbrwoMmrfvhMiCkLwU6eFmd
QVVssv5rgaGiidsLEThrC8thjadcz/2llc1kX8z2jXunwuYFKuHeazsstjjqgeXmYcvSnLRQH+Um
4qgY1smbnmj3ehl6i8JitDXY8FLiDfSoqyB29gl+vmyozj3f7gR9vakJa3vYvSzoti6KgchWs/U/
G/HTEZzrfYxXSeDtpAabV+XH+Wlj4Lbx8/zeLpmuheW+M6Jb4RYwyeM7H02yKzzgqu4DgxABUNZJ
lxJ8GUfEtwKErDkmN/NzxqT4OOrIn3H2Ov+6bTunGmZw1na7YOTlTbFfNM5CevO2SEwkNh6nFO5n
PbMc23UxyF0Wcsrb6qG7xwk6Mc/oV3gtUt18SJt23fASB3HTv7WBOCR689ZW7tGTAZxWca3Pyc60
XM1/tNdX+4LLGMY1GICLgr8AlxxEETmnOeMwZu3FjGjMYrHpm7MWhu7JVtp7KPyHTuvdrXT86IvQ
mntWyZ3j6ddx56+KpMD9SforUayzWH4aP3s0TWdVT4Sf6yzf+qN7VYC59duvsRXu2hI2kXvlcRfs
TOYdTCjLOtlYXncd8uQxhJ3HvFfJ1GD5s75qcJedANhpUl113tFOyBIXVT1CQI3vlLTOWac94Dw+
9BOjDs/bgKRoQUGy4dSW+a3XzX1STcBi5bpUBD+YBan6PeIy1wVAwXod9anHy2fPPKybsupWU9Yf
GKYSGA9OAQ9YU8ZXrh/fp+1eWnAFokeYzfso3+nB9LUNpsc2Na/q2D45Kh4XDpY+zN/uw6/T9sdp
2ybQ9c+n7UU6l2z89aw9f+r7WRvLCTBSU3A4/QiU/U9EsX/jEG0ZLiILzmc56yufZ20UXY7nJA4Y
ms2OFLTjz7M2I08XGoJEB/79Y/9pRGn/xWRnw3CHym44eFtmlednESWdL4eaVsV7M0rilaq8rd9j
OWlye1hH3sCDOI8dO97YnTeCDsAjco60sjlpPpgES7nGqtB0fy2hri/jpIPIGEVwRGpsuYUmo3Wk
l8e0wF4Qs0ftMJ04K82PHqgwIYQfRthAiLeCKQkeC52Zvh23V5hDjp1FnioYy2dCSidn9AU3fsZm
U28+RzphClXo7IzDyNSwBjlXi8S4CG0dP2Bbm7eVRYI+LefAA8d3EXGOcyPIgPgmbi2tZT+GjRnW
Yb/S0LCWdeVCO7PVyzQGaNb+HRDOnsUQ0qECczbE/ilxy13i1ad+0GpEI7l1kvaE+wYJKB5SDplc
SQLV3nj2dMKpfoKHc7Ync2d3jGi9qoLJWKLIGEV8ZeoEsVKtvgq66KWcgsMk+y2s2y8ZkYtMX+Al
J9iw8hnELYHvEmZTE3pxP1kbTn4nNJx612o9BQwD/8n6rK+lViYvUBxhqeeqgTQBf1AD37ZG8Qiu
csO81732qUsyybVbngOVA00y8tVQttgLlTyyB3G8trUIzlyXQAZAw4DDBHCv2hO7f4MHES600CM6
oWfVRteMVZ2H70NYu1h5AYLIgUyHAeNq0Y3ceEZrVIT2+TfGYsTBzIWcZ6dcYmrmIuuJSyxSiSRS
A+CbzdDcRXMsZSDisDFDz1mHuYSelhjDNg51eZl42WvGSbNxZuVZyx5dfCKLLpmftAH+GnG9h37w
jaMfNmKXDyXsKy3a0JvBj9cX08Iquc+lI4R+DpOHXiXXfchJKAXUpqzgtQvSJ4+EAPDlVjuWka9v
00Zj1hb5d7EVaetOj3wiKQkr+wicJq2ZS8tomK4rxp/8q/L1PGAIHPBLkhXpl7SeEzFTcetNxYtZ
Duw4bgsBN9aw8xvhutcal5yCa5XbWR9i/uhoR5sakcVQSdBaibthRIJ4lRVfaBy5CI3qxRfuu+9w
Iotle1v045VRGNedYSzTskP909U+rwCO+w1nTxmM6QYwLGS6cFoG5dBulNu+4j3TdqlFGDCMYrni
ohugZIkXFcNFTFVIMqgQFypKYcWkI1ilSCwx+8JDUeF7Cnpg5UHVnkWcGy3l0ZdlOJwa3YmWva2/
yVzcezKpECGhslNhQhLBw+gajsDqR4O//EgkB7MgpejHY3kLj/jdFwJNMy7yxa8t6WNLkv+6JR3e
v317//vU3fzB77vSh7QvXfNje5ktMJ/SPgoQmWm2K5euUfmRrfvclfBCeoactzE63/HWsFd835Xw
WxJDs/kePban/5Sbtv/GJokKxeRhtl26c3Hez7sSTTtRktZdtFdDrS/aMWFXQSmZmeOxc22FvNZt
lGNHUXWCnk6fht7oC83t117UL+BbIQicO6jNsOhWhDsWzBVIj/SLMhXIBJX/iAwWEFDqLsiYIf10
zq1bqcMcrNMGJgqe9yWVAgcMiHD4ac5aWSj3mW7cCDJ4kzbxSwCzPX2k0SD8mvbDRkb9V1GDNU/w
CSRDtswJEC9Hrb01q/Kb8pIbpQGGc4Dr+pDhx+wyED7AeGeNO21VQWWD8Q9lxZh0INOTVl1TLgGF
ujDGnaNIxWXcX8t2zNZ5J8e7qUMcm1PEdHcQ75KaGNdT2MKDJx394UfL8uIUttFNnHXPLYhROIXX
Wvc61cNDPuZPLbecdZbFrI7CqIxLNwU3Vepus4YUCTUKaaVGYrELZ+cguSSz9oI8Dy6bS1yrIPv2
Z7MB4pB6wWGca084TgdSvvXIORmyTos/dGEj9BQIPjXCj2qcFdHBRx30LiAhvnVHeylyooi1vC4R
PhLfXmK5AO3X7frURkmnbwovzq2f6dtZtdBdZrm12idxoFYNetKIy6efAKclzc3Ep5QZrnoslnPq
KTBH6EXFTiF1FWXy3iB9NRHXxcHD0KhWVTzeJ1EP43gAwYdwNiCg4ei+VtNMmCXz/qGwtXCAghDw
49WIAJfOSlyOJGcZVCNxcbCR6kwkO+q+HrMPDQ8xz+qfBpcdp1OIlvLRQofniOLsw3HcYFFswV3n
G4VEWCIVBkiGYtYOa0RECzExnlVFpq8PfS2OuubejiXUtS70rhOESPWhSCJNglXF0YoRtC3jRTaV
Kxo8yB89O0iaCmnTyUfWbQxlUm11ZE+NEXXlQfdGDiWGzxw53OeGdpfq3l5V+lo42RN5yIWY9VSY
rA95o1/FU3BlJHD+AnTX0pI89t4qjtOdiPptOvgYfRxEoQ7BM7i3neKuTqxXB21u7TXuJR0pJ7Ce
AI0ABMTIDC0SbGF1qy6z9nFQfPHy6dZj5o0Pn/+rDXLbte2i7crbqszh9FU23BguqtK8HIz41Ggn
qYUHDmR78JdgacVVqbJNClgb5bVbVs6K0dzSpgNhAl8JqHVTFdlCOFipQB2nol86dufh+0yTb41H
RUu7iix/36mvpsi2WSMwTO2qoeJE5fEe2NUL9W5Ou0Lc8bYis26dwjhGfXaevTatD05QeHstRAvT
y3M9iZ1fu8vIDLd0KhBDhBRte0tP3FtgcNPuKcal1NvpisoT9sJqPyCeuTA6yYKO8W4o6FurRk5W
PQjBkSDcW9XmK8FxN0QoSjgbmo2zdTvKYtx2i39kC3h2ZvIt3AZ4hDTRh+Qii9vdfGD29Gqf9gr0
LSRK3Ncxcuv8Sk55x2SNWX48rc08uIdPztFVLXtdrEbEnERQ82MVO0aqOx9LbDKAl6rKew3Ip1l8
G8fXKoRp185/KifvmO/VPoAL/NqLeFsjW5rGOdTab2L8UrQXDff5RH+2PDpO8MjV9pl/73TJ2Xdl
q9sqM5dJ2OwSmkZ6nB15FZB5TUzS/SzW2rMSwFPBQccaHPzaWqRNt4R0uHJ4JhyEM1VHN0wAb3Tw
FmkxR1/VxvaNdUqiJ+Ke3wBFBYGzDKwWDzf0MRFcdlr4BdzZPuhmQAV4RVPb8i1dzIm02vZvYIFd
gjJDUQAXCA7hgrqO5dh9g8BxEefJJmpYkP36kqGruQyi5MSEslmS8QQyoO9+HWPmYwxxrn+7Wd+2
dPx1z3/Nr3187vMUY/wmTU4pwnSZPn3kzf53ijFnFwLkF5Ar89DqR/oL3oU/3MI/O38ZNBm6hBlA
DTfJtv9yrf4bDxUvH8ERwZ/uGHyPXOB/9FDhYXQUMFvCtNZo7oMSIHVeNgfN0dejH5xkML3URvms
KoXQzM6fIADS5xiIF0oP46XVK/8SUllIAUl31QgPv08M/jGF613gbpqbH/OYxNJi7J33sjEfbMUm
UFNHcQfTsrsOnLq/K3XaB+J6+uZnaQGCpAE8XcH+6CPuiLrO2KjsZjW7HL/Yor/OIo0t2Aif2tym
wiRvoKxkTC7KIb+PdYu6FeK7q0xrtjQnvGhstVuyoRG3dHFjyuLoZ6pb2Y6irWSCOcd0f/btxOl+
GPxvPqkYgCYI6+TyA4r9ADbnRu9sUs9+MgU59aEI3yy9AUvn4qllCX/qBnOrRxw9RCO3RkyFB4ST
Ym854WVEn2WddyGnEVFYazoj2nltrO8nb5iInlt5kFdoX1LbO75GB1YTWu65QjFe2b0wKBmK9l5o
XyRpSs5GHHTZU3EJhI4JQaytoHDbVylRmYWodVb/CN6I6ZpkA+3nSaf0EX7QYgLR9w2rHiU7bvFF
MzJSvJ0EBJg4LjBB0OHSArGMbf0uYxa0GNviEMiSzsNiKvCFlS3Ds6CtyQZrhHOcgiPLVHbDFxP/
HQc60ovKHE+RZezNiuo1EVr9HvIhbAHCu50mjpXH91X6KNSAES8ayDbGqBVrEZoRWiIYydzutnks
mnXJrawQ6KgdxEcWXqPmJwuefi1WH3cuh5vOP8uAq+cuevvbqML8uc/FiogZGpt0pWMBNfnJTSV+
04FNUfIu8UvhkOI29v3KZfNrNssSyCp+Efnu+5XLc1ngWLUsnJ/zPP6zSvcne+73IfxP9bIevqw/
uam41JisrzYLFjNT1ucfV6wgyuswHdSwJ+rULEzD2NoV8PpuCLeJadHopD3nymCmZ9F0ZAWqYDDE
OC+KC+pnE3PdlkPCSHV8DT3z2W/caI3uSJi1qjgjQLSQTXPdTtqb65Enqgf28SykNrRk/lo4dAek
yWYQslkSbL3VKSLa5Q0nbW1wHiOBvuC2nFgNvyrgERMSncJhqwR8KqO3IZib8VWdo0SA/95EMlvX
LVJ56pWbNAh2jtteBgHaeObuujC+tVIaDwsQtIh7UHN9z12j7G39hnKFvElPlCXicEqfKSrlbCaD
vvnC6WXgdhYvWyRAqhfk12DU1yrt1pSWLJt5YpmNxzAuiv2oquhBD0Ow3Ei4ZP4F0CLMmRvN6O9y
j3tc2uoalrLiK7MAWhlT7ejVMl7ocq5ZpJvMwSrjldd0OnyFiw0DRBNMbHg4iHVkh6JuyGR4KWjv
xDjKOrttaGdYJmRVF/1YvzDi2dH1c5FW412aFyvFGba18MalwVFF0SGqpiemrT26KyuBM4wv2OeJ
bjlnJt2X7ANH6C0UvJpgPX0re4kMHDphoNNAUoSHMjSsneUl12bIST7s3C0CJ/BfoXPvivx3t6Ez
VwEbZjxkm0vSUMFqKCYwr3AylrEf3omeQCypHcoFGkaNxURcWWCNsxWlGJWVLdE96auzrMtkpP8R
zxQkCcjUCZ5lQB5utmj80A4BIpY9JrywyzdDaoL/9FPm+2NNKK6f2otRFN9arb2MgmLPgW8jXFUs
DUfk+brW+TdaDTq7h8ygSTbadhrDi0hNGjUSGmwvL5zOMCfPcQWc2SNGN0NB1aZWYMylFYijX2Sq
PXFTJ8lnhAPuKVdCmkTQAsk1DmZEV5kZPDihjSMwpT2lVxiUVTcjiU2k7CiVAGyiXTmJqx+Wnj9e
7B9f5L94Z4jmc3hn2WKt0fFJ//waG63Sy7ozaEPQhrOLeKJ344U9pctfS/3HUj+f1P55qV/AMPxb
ohWf+lzoBQSqWbsCrfBnJqH8jdmibsO6YvpNChjf//eFnq5a/Aty1tx+yqQxCzIAJvL6W/Du8Nv8
l3Xe5Lf/eZ03EdRIzHnsR+Tc5szaD+YqnSt1a+W+uVdpxbOaSPSA4dy56ipz5SGsWEDbCTCK71hL
3SH2Q2drvk6m2mIUDoGdccGYHku846+5nXn7TnDt9GbLd6dluL+N2QhuzpbwdjaHW7NNPGsrcLaC
WtoAd8ySK+9w3dOEdmeVWHy5lDbpoZnc6lTNnbC+W1U3HdAKplBucDODbhbNbFoXs33da2tt23QQ
YAnmZDsPi9tm0MvuDuWy2lltIB+mSvf3VhX0dA35zbyFNTdaU4zUUCPZiTbqNuFUfctNb9dlA0hC
6usa7+xiDB11KmFoSxVJNBeQbR1T+8LVnwLAUN/Wur8bjZHiodRmhjIcurH9SlqjIERg7WIdiGMU
cc2vz+7QPmoexoCEDM88LYq1+oaU1gaxsMeKDE+J0qAHEfKjOaW4a11519Yge0kHdcJc0zNwRwUK
+EGfoMEwVfiq6rWX1we9x/pblivMy+S6FEit6tA70WEiBgZ+K1wKfa7QtCkkAM8l/W0v+h0sqENC
Balnw4Y3iaL5fg7d23zSLG8f1tmxJ+fsGt593hIy7setnmQbqh5wPNXGSugYJKgVFBTC0VgS+wul
jfjP5li0m+4GLiXAJVYO1+deVXMiHGhZeFXkzQb3xjpLIc3SRFBm5VZ3+IaS8VQl8QEoz66py5MP
1mhUI8y0dBt59s7FVONA6Oi06hgm0UZ0wQm/FIWU+i5ypvWkc8YuDftYSONo9eOh6XR/FWX92jXE
CUrVJrMwYocCrBU7ZIKfx2cDHS17XQnKuGx5Yh8kgM3fA5IDmN5iM7n4xZL+dZgR19zrDz5D9HYw
TjlqjYDeaSV0x0xMEAsXD29nYrAaKWHfJl3MKI0i5ewU681VnOM34JvF1gzRdRWo4B5LD5ewaALc
ll/YIzoMpLnnDkfjEOLvkmirkNXHNap6cNTwEv1aqD8W6tk1+s8L9em5r97z13eW5bxBkJlrzFlE
UQPmz31fqokwSKA1Lj4yVlaO659jEIFKwLSDE7u0+C0/5rCYwDMrJ4n1xwD+hzEIBBzPcyxKzjlD
zyv5f1mr/yY+bNOzjhWXL+lIYbJd/LhUm2FlKbrJun3COr5sh5rRsx6VIJUsxSGZ3OIS0sV9bVs2
PImhWImu11eBg/QYDKwL4Jve6mG8IQb9CtfhkdYTKgh1OkMlDFrRvqTUveD8pNIgz5utFP2lIdoL
I+QIVGsGDS6TiZF+FOhu03SYqc2TyK8cd5phXs+26r7IsKyx4jUQyDo9vR1jkg+NnhybPpwpobFL
dp5Cjl3v2ca7R48BivRQLy2P3gRDK5+l7zQuYYthmwWZ+3XsGl5ErkK3fu9rO5Gag0L7DeSzhyXn
LmH+Sz56YHFUZQM3S4dTPw0094mgetKirsse0ynA+OerrTLpmBQGoaeuuXSpHWhSi1XL7C40WZ2b
Nruy2U5oTxPUjukBIwPXqOcg8I3Tlhc2LaB9q60JXF02Y8rRkVtRWvbjZuy19IqC4nJNiyD1YC12
rd5uQcXRc2ku+1TqJLB1qhbtLH73a+H94on+/mryuvzLK715Ht+b5m/e6Pljn2+0h6eG2STvJsgo
80P3+3yjvd9cTl50Zf+BeeFTn4cv3midV004KInkkoj9/++WPb/RHMfmlWC+tXM8/A+37L+JVlog
S4ks2fBpLCzzP7/RtO9kdoLNlSuJ0NqTDzjawaXA+nRdiU4n2eGSWZG7MGogQAM4ckGIdqW4IVKU
roWMlkk3Yr2bbOwdkPia5Bgn0yZo+j1+zJUMimsVIcm5JVqUy8iQ6qQMj1oILoNAjrlKu+YtKvSb
uJW3QaWtq8ieW11sopTBQWSmAtRif40b7ajNvRHQ6mis0vN2QJYfFbqcqQdZvKGHHrN8NoGBe/61
X/1+sfjXh3uRviMh/c3Dbf3wcPMssq1wT/gjNYyE8/lw8wTz/z+oRj+z2gQpD2IeXDdZXf8UxnN4
HaTDW+GQt/hPE3seYJ7cn8N40piTIVDhdBNq258E78KqfGEkQBJyuoWylV9MZb3uYc4uYwxeC10b
KYwGgWiCyq14ltvcPDVVeolDk0mksi9UHQZPQ00wCFTidiixu4fuXTVRYUfM7+S5+VPT0XWfuM17
Y5V3si2RPC3beCl4ZLFkafcqaK+VjaPeZng+JP2Dq+zHqcx3Yxw/DgEdP11Qvcgcv5mfut2ys7Ma
2guMObIVsrHhE3l+vEvcIVsnnXHVUiuyAFC60AraTC9NnXiElTA8lMvGlBBwok2rWzt6N68rNuhR
i0p/z/XiPDUyXLhmdVu69h4BCAZ3WtGVRIYAKKkHKi6qCY75r7Kq7EsjqqPykoWDDEV6sivnTguN
29wwLqniJW6ivxqZeQOKmFhVoqO5RxdhGp1JYVz1mr3Mk+K+LWHZVDWIG9BHnMlF3L60TnnhR/Jr
KM1X1wxPbZadMQ7QSlwH9Adem2ZIJ5JF3TidIwRiCH0gQ62tdtizZKzZG4VzRc/MCNbOluZt6uEh
1xpdbWt50aMmkZXcx7V3jgW4B0pI4TieC1O7zP3uJqqHC/JpT4HfHPGoX2NKuPTikAEIepCIr0Hc
M4yM5LbiCLJIc3pMZWGJS+IGnO5zrfLU7tfC8rGwzJbOfz4IL9Pn8a+H4Pkzn1um8xtiL0sKmi8g
7g/1+fuqMg/QOAID4v6gDnzfMpmikdIwsProDLr+lAazkaAsGgJmOM+sdP+HLRP9+S8rCyljlirP
xoqpM837ec+kkhqYvyrbvcguSz0JFhH+pb1ulBkVYIoeyQCCo+YZ2dqkd3k1En/nTQvJBME5xTDj
3dHSvQ5ganV3gXwquEinpXvyjKG+TUvM8Xb1HlWgoaymvNKRPqMgXte0D4TCw34d5ts0i6/oHnx2
EmJIoLjZ907DNK3ticFOMLGW0bIG4rwFh+uv69pAVtDaJUkvA1xLeZNVmXHoCNUfHKe4RasYqBvG
C8H9OphJ2q5bHZMoeQ8bD6P7GKyJNT+AAsLYV+4Cv7jw6rucsIsI/busio0NzX41CR4jOFCidKqw
I3TmcI7Ls9YFR6qWyaaRuKidBlybY371I/M2zhp1GsmxLKmd4xicKFPjL8zzmfunWX/NEBwuUNmo
ntK4iF5MN6un99yRPn3OJWu0NUaIrom4GCD3eFyKp4gO24Lm7uuMIi0oJVRxCUID3wrV1ZTu0IEu
7Xh2X4g231XhKXUwzUCbQWQY3gwANCDCnEf0qOpRzXSaEUyNltYcq4Fwli+w0LYVxHUGVkg9wU4B
uWmpWzUTnfp0yI1AcFKtXBfOYqqC5ELOiJxohuVUMzYng5/j6QpjzLOIzVuXhni8NhGgnW4m7vQz
e8cFwiNnGk8FlqcAz+MzPiTLF/OFp32gn+KZ4yNmos80s30UBoZh7q7hIAQBY1sAASrwsyqgQLij
lxX7nwEsiMEmObRpCcFoM5ovjDMWGXAhNUOGgA0NM3QI+FCml1QbYZEGSkRB1bkWtxWoIhs79a+1
7/e1D3n7X9a+5zz/O7V2PpZ/X/1Y3UibzvwA1pj56P+5+sE/gNvFfcDDpA+JhePW9wsDUqzNlsxN
H0XBQET9PpZz+Tqc0LhosELyqf+w+jH9+8vqh/vfQ0zmIMeP/OfVz7ZxOGZKNf/H3nksyXGkXfZV
xv71BC20WMwmtajM0nITVgqh3UN4yKefE0CjARJsWvNf06wXTQBZQFZFun/i3nP3JkHXvoou2Ho8
NjWOTtB/p8h2V37sn60MJKqVXswA2BSbScjHX/SgStMamnWvofXJVnnqAx6nQUcGvkp4pcZaIMb5
PgEvagZP7crYW/tBAl4yya6T5mxN9cEsk3PnNJ+pEojSCPT09OAK5+GqzZAxmi2ZzXwiV2LEXTT2
W2eaNcgOYcpL1fT7zCXuJRlrczP58arEheM6JYYVtTXCp7KWwFjcz8YOekIWhcZMz43WZIkIT0E3
cnKWdnF3DP3sUHT5pTG8Z5O+GSkfVZDecPofApv9uTM425BxX+P2YBnDRW0wfWQ3rxk2tMjeJO0l
jtr2BMYf/24aTwlBpUn6mihiWD2/H97z7gib+ska2UExy91qk5mDXIh2Vj9c14gmTgiUsnVsTsaW
t+5Zw7Vs4p2SULCT6KGbZjV66poE8egBnClwvL53GWUor+x0KC6CsTwKc9/j9FItSJfR90+1To5y
a72ywYoYsuS8TcyYzq5o4VJJRvCOiZe5c9o7rKNrjQTjyZKbMXoQqVon01ElGIqFBQkni9cTSlYx
1IQSm8ajXdz7TLvBC61VlPJmKuJW9LOLmK4Fa1i4gpRQ4vgIXDMQFvLDWg1WvorHYhObBWGwwwW9
4o7+FfF8ftlEw51vSYKZkwdUO/tM8y6ykPAhwkqLsW9Xugt5UU3WemyS+3aatpbbP4dt9B6jnCsI
g03NYO0IJG8hQEsyfqrafZMGFXMbLRMXiyFqenjomCsi9pUYxjR2c22VbnI8ZugYLlw/2KY+DHkU
6PoELRwPp0d2cZAVK5Ekb0ky3FKKb4sa6kfbrOzRuEqM8VyL4b1hGRnn6jVzUHEFrKVJWWvi8VQW
xKo5k7xhXgMNYURn3DoVloiiETxKU7+NkAOqMZ22vpWf3flxT0sSeLrg2Wrk/p8j+usR7TBv/c9H
9Orz/xxf87dfK9T5ZT/OaJpKprAos4yvzerPZ7SOfwrOL/Be+ttZH/H9jEatbrHhgjcDUMtjdvPz
GQ2mHLkFhifnq1z975zRjJd+OaO/Cc08y/na+/JP/3lOm4RNgY66a/YSjlQ0tZ/K78QOg4m2yi2c
j6l7GVbRqkizTcnRh8fWWrc2NkywJacowrAM4u2iSCA/4WsGTLqqdPUgVZOdaUFPbcbckgL1Lk8k
efdFvW1xldqRtU5ISgjiYm+T5gyihfjbEPR0X17klrfKx3ydtnNUr6Uta4TOzEuhN0beuKHYgB3X
YnE0j0LgLh0y+24qoedhAgMsMIKNC25SrwgvizRaF6bwD5Bbzs7X/JmJv8VCBmFlJGIP4YlEeXis
sAgKPVnkTJ10ckkAfqNa4p2gJ2/RPFGdXfZteObmOgSJtUQzuqx98nrxQXX+tUyH5eBo12z8NjB9
0hNsYPZsHjppUrWaZ7Rkq9EajuaIENYr0+JxIrizg8Pr2u6VO9313kMfPaIDmFapfPPbjxIQX1X6
ywr3OgIDpG1u6ZxjktFXZVnhEc8ydjiV+1kR8t2UxpWFlFZNyQMM9n2gZXtmX+u4U+fCblcen33d
IzUbF0JhNESk4RrTg3Jht+26zEFFoDXXh2Y3EU6roR/x0maTYdvHloYhp73x3Wkf28kqozfvxZHM
kaM3wAQCk2la2gJ00IZ47nfNdPfQFtxV5mkXLqntWEDRP0j3QSs+RIWHQZ/evDy+npTBFN3FgZtV
W1cg7eiHo6Hiq3IO8MiCs513F4noV0Uxnvus3WXOF9k9Siu+DaRaijRe23qECj/ITyRnL5RNYpm8
7OfYMFMjkI08lfCuHDRsA11y76Tm1iqgDiTtvpoK1oEWzYCMl02Bh370XwuDEGAn34/+exjX+0ka
VzKw7uOyX8ZSu0P7uHRN7GSTOqY+13FR38VhTDxntpJ1tosQQIu4Osuo32Ratyr68gW52xov2EIH
7+AOaP+rdl8mvbe06RHQ6SIuto+xjhBmrG6h/aDpR6nnEcqOBrgMup1ehoc0La9TS91IzV0CgTvq
TXTqDI0ME3pG4tj9jNh2Jz2Zuv2StsWzrT1AGsDDKwJU/+KJBW8S5jtD2bfMhpeFrL9UaMbrCHey
z31CGK20bgaCChbIrKmzvGFV9/bSRtAj225Ycw3CPK33VcsyWfCb0nCXWDaInMHtpzxrG/RQ1lCH
EHd/cgNFjG5Hym6zFXqDfZHdJA4RHeNe5pGoYw47vRO3tR1jJSY+vL/kemOFbGxS5R8G3Tm4olpK
AxO8L24hqyIVTS8QN1aLUAYbwzqEeAlDb3wyxvBuyJHNQAXInYhd9FlWGWpUFsPJebSbY9A9RwyX
c8O7zwkuJGIhW2L6e7ON6lTDdBIB9IvIXZu2oIecVnDC8esg3hncj7IqL20SpNlpW731AEmZdZKX
pS0fbMov8bUSi+aiLPtan4VzqQa/5Us3pVf9XMNRy7WqWBCGsC1b0Bol1V7pxTcD1V9KFajPVVt+
yZ85lJW113SyuAUMTSSeu6r3Nim3ew2NySFUSU8OUKoXw8DOaCr3jk8EcKxdj2aBnjXxL6csuaiR
kM9R3qT95hQwzkTwcY1zOlsaVqOTuadRtjQLVVg7PUjv9Ao1klEfpkZ7dtoqWoR1eFZS75dlZM6F
hrNLVfdgtO5VRZntZYLAR+LHmV30a1wWGDojkgXN3kQzi+dyaeT6KiAeJcoJiiqiZSnxQoTdtYx9
INiF9r8AJP13waJ3suB/f8wendPv3mU51kkUq+bfaXirV/X6u/9Yf12/Xref9Xjz2bS5+t4NzX/y
v/3Nfy1x78by8//9z+tHkQiIq6pO3hU92R8XvPZfFhzL11r9GR9pftX3esP4jWEYWQAgm81vLdy/
e0LzN1Y3GLJ/zMp+lBvzNExHimnhzEZy/qPcoBKhc/uZlvf9m/BfKDWZ0f+x3KAGgh/KzN4wdf2b
9vwnBY8bBoOCIBDuWCQd9cw5MIOZmSo4roSxNe3kI+PY44HsCaPqV3p/Y1flFY/0PiGyYrCKZ1ZD
LwE0eCsQV20Wv9hZs2+4PltuAplU5I4NPh+6VSi68IE3FmQQivNsDRDoyjfSa8vybzv+VvrEDsQB
NH7sXmTeHVCHrOnUtlMaXoO/WLpJcdtE1TqzrfUE/9Iri1MGQYwvTECcsRisdplZn23FWtcr1rDt
QCPlq8CF6pS8R0ZwwaKZKJAZu2JvxpRZk9EgVryK7Dusw2sh8o30zI0Vi1WVhut8Jjz16qxMvDIC
1qdMy8dAJfcNH+Um1VFbjhzMKsmB0Ec41QYMUzZJJe59IelyRP1SR8GFqCnxrTtuo2sBlE0fsjPx
bzeoMS8CWgu+QHvXwi+psGSpcnrQ0uraIsR8pqmgMDwkHLVWKQ7Y2+HT6ZdJa98iGbmoFVvr2uzf
CkCCCkveaJGg0BgWqSfprW5ka78qXkRTvwU2LCp+okWCeifDHwOMRULSafyBamFuqhvwUFQIp0RB
yUm1ZdI0p7Giay3iizJmsiiDrUIlVQBUSoA1zdxAg65PlkjtDfsEVY73Hl5UrAudjJA23bpAksgR
+Kq6YDHkFvtuuIg8H8sSuddsxl8lbbkKjHTnyOxoBON16tc7nwBEH/VYeV/n7WpCDysCEpWrDI4H
oG2rXsmqv0IfS2CWv6+qm3BGACW13CeGoS0zo9x1gb/JO+d2SMclEtBDrN/3TGb1Cd8lHXcWIh92
HPaf/W2eehD75o07glzcgIlNnrOs38Z57akaQQZjQhKXjbsfNki5VPVb41PsdNJb+B5dow5i1i+u
XA3qCYQPPyJ71c/Z/fAZ4gudTE1c9F0KGdy9MjO+j/wlPhbzMXfuZtzJHOQVEtSazP+ItOdbMkcJ
9hS6bL3alMdRLWXp7NuqOs25dNy/G+RR6zJ4zEIcgKXxWRXVNkR2uuhR4DlVQpGWHGzcAQE4BB+d
kkN5AZhhmeMhUFOj0N/CoLaDDdSnhevUjxoRIXbjwEx9L8NhP9E362yoSCi/l1OKcR6MSxORIkvG
WqR390CrWoRY8mDbYHVqeWibJz96b9v0xiQUZ/4cjIm3accrtyf/otEfgAeRPZduWkVC2+R/REI9
iWJQL/zYL5s6hHtEXqMJLaVwr75mKHkRUbgt0r/xwmyuvUSjnhhXkk+7S7kNfAh50yhbCFSqWKHo
jVfjMAAJ58lYawQhtkSOVRuRhlgmmMffeqXaVYb3gfxta47hZe2qLR/pNWxiatfm4KKKs90yPmoB
OfCMVIAZ1hV2cxWNuPoc8JGNRv2An5Vf9MBZzhwZnL5YWruNPXoftWyXvUtGIFq6sjF4VsVK9fk+
0Rd1E2xGzcGCW16z91uXHWeiN5yLmoq2Z3ShO82+mzo+Oh1BThX0cvIq+CiqujuXmPYSePa1DHZV
Pq/re46zfqXMJ1EB4jS6jdeGUN8JUxPJricgQ/lXFlggO9G+PsQQLI+DBuoACmQk5LuW2zMbHWSn
f6WR3ja1BR+WDis/hU4SnJLBBEjWn5HV78pIPhDisrFt6BbZeMjGm6AdNq6fMRbkjtC7Q5UrNnXh
Jqrg5sCeYQN5FzgRrNKnkPFLljrH+Xun2npv8W9UJGhouFcJeJujlHgyJ9QA5UPiOmfN6hdwEO4H
smBEN0e/lO7eyolnBGdXOY1DHE3dYqEOTllu3/kSD+rgoECU6qB8bJv/jFG+TboZX/znMQpVTS3/
NBqJl30va/w5yuinff+/ixofsxwWOqRrTLt/sfw7TMH1WYCGTM6j3vox6GbqgmKeX4XX6NrG3xmi
2L/Ouech/BzaC8k8wD33+xmKrtlVlJArs9cdgFAwpjaBJe6EvDQh1gbug2MW91YrzoEbe0to0iWf
C+730IrPLka7JFkOQyVwtFVkj4baMk5EehWamfapD5LiIHIIhp5lm1ELKWCcpZydq9Jp17dNZp+9
xhhuvSjWwic9r6ZsM0cLv09FFLEfKwRHjVVZwlkIp9zXnmDYEZtnTYsew1Hd6ulwE+Y4/9UENqS4
SOR8HoUR5DqPCLg3V9N6YyGCXu3sRs+Sfzbb3/RgAfKo//zMn14/gAT9ahFF3f7zM48qZl4dg0f/
16P9fb0T/MbYEL09Vj24gr8DXcCwZt3N7sfCvenxiP/81FOQW/QG3xIO/55sxpmf6t+rZiBpOLBW
aRn4i/w/iPHZBwR9mDv2flJtUD4zdZBPpowg2jc1TxiNoNDpTrPxnnqJPn8orG2Z6G/BOADEJGXl
NCDAVNeNInz1rArABkZ+zxLiSprys9BYbcaGYCdpXjh9BcXePOP4r3Fd5oYZnyy2B04fPzaxw254
WDBLJS4aRUqfUMdaYlEKe+MHAk1+MCdORAe2nacB9ShMiYc8ompTc6Vhbr2S8aTKX0mtWYeaXKlQ
G8yHylBUkA58/PAYDp0nj/+c9t9Oex6E//zkL+PPVxW/Fn/S+/K678e9SxIemn2XJ9u0vplNvj/6
3m/otIhpndUZX70mP5pYWkuXi+Bf61Baz+/HPYxf23BRV9pkGkGH+VvSZkKYfnnyicCzEJ75VFdo
qf8wM6dGi9wpGycKDKY9HR3gQ14CUALTLTFkBRiziCeLF2E3178a8S3rOg5YagGnZho+gT3IK3me
MFsdXMibdvdGc7In8Pqir+5GkuwIS4vgJ01XECddWNpZ9ZhTvcHl7A2xUbHUT35UGV/oUoZFzfbo
EHRAggNrmHs2WFTTKi/CY18l2HSNQzD2pLsQ/DN9iflAaORe9HhZYqciBb1ZBIJxKWymKj6HsC7E
pA4u+7RS7/b61G0b82PAwZJoH5BJiNbrTtIwmE+DN+kzisa3GMmX1xM81hHhHF9WEFj66rLM0q3I
hpVnEzPsyAe7p2LKWnPb8pbDrr+bMCXn43gZ18VTp1NEBnRysrvoaASYeEH7fkjYZS6GMNq2LrFI
k3wMoDMiZi6LzHsblHSZ1wUwNxwi7LLKqul4SuFslQ8IxSYkI4j2RTenXKbavc/OMXIGd6F6W79K
omRrovqmdjiWaNWxUyg4Z+l1YDyZVsz0b9i5HRHtZtG/J2V3UoO59gV4SXYXo6q2o3WY4Kr7rbHW
yfYwMJs7cbYvs/jOEeGT27R8qQFaZ7CGUPnsIX110u5AUw/TrVv3wE3rzlqUXnmVdeVTTGaO6by1
pr5NbEmgucSNNFwnpbclfmoFETs9ojsDkQUBaId9XjtKpEFZH+t8Df/aEsU2n+yVDuk0kFvDQ0hD
ouzSDl0sRuGu7C8mGGNdfYMA6lABGxE6zvIqWUbRuPZ7UufAaJVlRoIHY9EYCXyiOeIEoA54qZri
pZ56UItwEBXuCDamq3aRWW7aTm1N3udIsdH6zarrDxMcehI6CmFe9Wbr8UdJ6ct05x3dCMsHqPoZ
RE7fl2vZ8cQkNVS+yvOWU+1OjDY6Fi9J9VBiT2zy6bIXl/EAhdddWW1+43ZECjiCfYT3TGL2UZfD
wW6mF0XGNKLG7jTQTYQqIp4JgFc0PlruyIvVVibao1N2x1S47dJROY750t3mZXRvj/JlHFW3iJL+
uVePMVLj2eo6mHiZItpvLi+EjztrGNUS6+sub5my+HKTt9NCRHdi8NlI4fwdIv8hUqyHzPSg2dZW
TNoRhdBi4ouk05tVOkfb5e8BeykXA+ClfDqOwXWQbk31ZQybZ5sli9u44GCCLxrLo8FNv1jZJz6v
Kyxg53zotq1JJBYteKyXLxKYzpY84fOQDFdwBo6xrzaRrp0sxafPr0mgd86N7K50nsGYBYcbOG+m
aaxRq+YvlSnwDtemd8lTf0G8LJvunEPHCLNFaXJuZbrh702lsQ3gyAKIbdjsbDokB7velbAIJvs6
wWQ6YjatNGsXTrzGd0GLeBf/t5+igtSW3NjnGtwYaph9XRDyW6+bUZ1D+n06K3f5z5X67UrlLvvL
K7X587kwL/t+o/q/IbD25hkvDk5WvjRD329Un7RBdkR/EpaNdYAqk6KRDfQffJ2m7VmgUGxAn1/r
z78xFeY5+eVCRSXpkMgCEgAogPWHC7WHLhn0JIXsvcaNNlXUx0guKmzegCYWKo/aGzQe+V3e6PWi
Ld2FY8SbpPiIdHhiE4mC4bROxHSMo/CCC2xpRNlr2TGb6gqE2qZLSmZynLpuk4YskXNdolVJ9mYw
PjM82A568NKZAbvjoFoAirOOpalIeU5jB9JtZhc7MpOLK3YFjDdcnEEoAjUzBbfr4qgjUUI62ybB
dZTEN5gXd4EdQ5EnYnZIiBstxQcvWg0wEpgPa9NDqwFUY4UWDGz4FDwqALlNa2zDElCApmtbI3Jw
EWLXYYJC8PQAngfvYhyl96YMhkOlbAQrHlem13ersHSfuqEtFkMN5jvReoKhi+c4y3awvg+lxWk4
CNR8jnQTEgkzZnFDXNmPreGnzEq4ZCb3I3BacNfBbY/F42TmeCgSER+C9snN5JXVK8hXQ/+Y5S11
DFLKI8n37m5gln8XiaS4wViETdYIG7Qv8TJPYqJT5oTuaumnWI6IHV3oUcse290q2ZwhGLw1DDuH
kPS70sHn2u+Jw9mamiSeBAY4g6B1ox7StFpoPgr4DKmNCYuzHkyUnJ18gqnAfZ3KZjj48QgRpTV6
/9SSP0KtP1TbunF87J2evpuK92ASoBgiOW7LsiHaJdagqtbS2sfcgVaW33hcRERH1O5apToMrVhE
j/+cS1/PJecvm9ylfM8+f63z5xd9P5XM3/w5qQN7EmKXb07F76eS9RuDmeDfbvOfnSHspDgo/l3o
/2x5ovs1THyRYJBQ3fzNOLlv+uzf9bgce7N0myxWl5imGcX0szqmDgwhSJMhimPmy2dTe+M63bQw
nSFGxNJ9NoYk1cYECDHY/AGziV6HzOs2CAnVYSqo7+y+NldETt/iUEcAQwNwLGyUfJDjOTJU/8L9
Wp9JkX/oXNinXp/NhcN0aWhcsx0G83COhs7rmvp3Jg77KcTVQCTPYdY++s3E0rgI781MkBtFhpwz
Q9MaLzEQMzbErbUENZKJGbTTDdFFj2pwk3MZ1ndZMxiLMXOTpQ4BZVG67ocVA1MP9O5ZS8lhIOS+
WE6+9oQc4jmPC8wrk6ZWTVORxZGkRCOML8NIYIfVxWup5qi2SiMjTl6JtGELTBKb04ACAkyxm1T2
HmlE8iTaS9VA/Sfkbidi7TZQYboEospuPvYZRPc16UphVmwbu8H2PoQt1PeqzXeaCI4Ff1amublA
Z21e4eEP1jKWB6ujxBJBvQ60dC/rjgNfA4ypy20bt+PZlbAOSfE7BKl81js3WuHQJFMjZXXieXe8
HbEtg+gLFpVPs+q+0EHmR71G09IxUWQdZAAgsrDEtHX64eeIzducNAqf3PFBol2tspWjjd4i6lrj
TMYd+Dk2n9SFrbUS8HU3iLj6E16W66ZrQB2iHdr3iTctAtXxn8Jttm4a8eXVcGxsld61mei3fo/F
pKvH56aP5d7u4Bk0bXol+uiF/L3kmUE1URm2oa0qzrS1Ns17rAlNkzBnhYuoP8pOmzj24EHlFZTa
PPGTtwqAaKiGz9q1V3lSfGZaTHJ1WULKNNyQG0uou9RLtR3JXt3KaqbHyYTOm436TVI2LY3JcGm3
2oU9jeCf9I4WIn3LHPNL6RXFFrnvESwjNF+ZP+WmOGeZQDcxy8JCTBALWhrcsnhZHde7pHUaFl1p
Eg5GXb0gMOd1aO1VRQ683xGo5U15uBwFCpK6pWEKqo/BzQ/M/b+0kXYKggiaTbRpCpmcyL7q1oMB
iMxjf7NwahOss9k//XOGfzvDOdP+oraUMHn/7BDnVd8PcSAfkC742DCinwtFJo7fD3Fk6HOC9L+k
CJR134c1c9KeS9OK3fyb2fXHsAZPj48aktsAjO48pv87s3lz1kL8YUyJDZ0BKupL5A3cDb8/woPc
TxvXLuq935vZ2hjsZ1qmR5AT2143csJM1C0C64NKhzO68htZqUe8bgGyssDkEQxcuKZDoVaZ2XVb
fUrJsh1SgdObbJZ2EUxQvnUCFiSbPsoOUhVwz9Sa7s9o2eMEn9sJ2+tchO3G1JIPYGiPgXQZFJXN
Xum1RQefJqRdJBcpNMrGCCUOd69d9w46yTb1nj3ZPUxdiEaSvMwWjpy0xHsUSGvpDYx8pBPfuXlX
gKwT47JMxUVjALgX9t71sgejtJ1Fb5g3ZWo/E6J9NUz6uRiiTSTtvZGI6trpCODxYV4sJ1V9xLPE
frLzO4YD56nERauhxs9Q5eckYzuo9NMWPyOqfb+xPtUs5Z9nUwHafhO9vWj9gBINaATs4fOURdX7
+FWS3M3qZL1FHlRWzUs1q5czdzopszxnFLfIGBFo9PrZQftskKZjZ+kZKfetTJK3AX1E7SQfiZ0+
gu46VU5/UaCt7tBYx7PY2tXUKZ3K93gmuyeSG2L2EwduhlqyNW78cjghfod1nzr10uuLJ+QG6PfT
i7jH52l3QABCVx0qS78QGZMyPUjq9RTJbuVatOuAw3qK145ORPSnguhCSYTh0JSbcM409EbtQNzq
Um/F6K2HOf7QJgexzYfXKjH1Gww8DwNK2CoprqO6389JNvkcpRh3SNwH42DMgSRVg0vC1w/GHL8Y
qdz/tFiMoyTrji5eS0dY96KABJIF4ghnENqw9VS6ujxGpHJc+2N/Wfn9vq9EuHDLutnCnuRNwQct
6rOdZtYyS0ao/IzlHdbD67jlkBR5Hl4DA32TSbaNhvZSNYwz7XkYxngtWpoeKtsaxNX8s1d6e+qG
8SwLnvokVUufzBnNBotSh5dDpB0ES1Y3lpduCViYndHO7Ju9ySa5D4lf9BJCfqBV1E8zamRIBGk9
bLbNwpLrWLnaFWbuvtlZuC0QDEBB63uFGLdV2VPb+fuiTnZWPW7i2dYm9OEOGy5csZJInyw6ita4
UoPzJZLy1pAsda35OypTdvOjxMJRDozx7HYTG8Ou8X1t6U39s1/at03R3FZRdCstc5ul3WUFPsZE
eIrQhrTeXu44Ia7/uUe+3iPeX479d8l7Vrz+ycJrftn3i4TR/iwJI2+EHeo309L3i8T7jTqcqKJv
v/67iwTGAVYn7xv94PdpI4w72MqynHVmn+ffmvobzq9Tf/BkLOS45Fj04i39/UUSBozRKqhk+9jt
65WFOnqlFfWxLSriq8zp1rbTO1PU0PXCNxSaCONrCOB564XrxPPDTcenZRHkU7nWnOAzqnVjlett
BYrTPvRaf9tUo1jyeatWic4UkaE0p+WULNEo1Rf+qEcMAdC5EDX/AIr1KKIkfKvdGGM65CGUWMOX
sm5Po5vchmkXrVVuMgH1OxKCdD5sPird0c8vUEJZa5YR6SKoq6PZIVUVJiIHz8rQk4W1c0wcB612
JMmhH+rXXsT2zqnMCbxW/15FFK1uYXELll4SkXBYopzeyD46t0XU7mCG4mCxcLZ0mfZiSKo5ffyU
HOmkgI6rijwL6ykoYRVb/VU3PVc5hzt+If5/T7gQWe7riLRqPU32zDOsBYrTFSHeiHRg4MMxIuuo
gabeRWIh0vwqow8DXYLkKwRYj+aKpDJvzsx2PMKzpaXjIYM4iw/2PNAc5R7QvnDO3A4J3/ZldCoJ
45YlNP0omZxF3Mt3b5TXJsHdQemewlK89kb6RLjEoeqwOI3zJa+rJ90tzratPbsypw9Mqah1v4VL
7V7kZIRTYpM3U9w0JZmFduqgjJ6uHc0rDXRPZuOeDVd7bEP/OKpwLUK9IRmx+tBE/cXORpMJcHC2
kjGBiJGTRhpBH9xmdiAWOPruHZ44wzE5VZMKBKAtDkbLiiQdjefCsUoQOzmJVjQPjJi8RWmNIBut
yttogXj75yD7dpD95VBj91p/fP75SfbTXANVCs4dHDU/TqXvJxmUF1w9iCcAK7vfzOc/imJmDUw2
LIDQjsOG/0dR/BXlMh90AJkd3fqbRfGvR5llOpAzWIma1MbzMPjnsUaYV46bOTWa1lA1wesE5WAz
pFmTnrykzo0rtCZTRn8cNIDrws4AT8aQzO+Cqxr/XusTHl99HaZ5uISrRT30/UqWWEUGNfXTFiX1
vKu0/HG6sdqyZC7niYBQnCkMGmwdQ2zEi3+exq9Po8PP5i/as3qesSn1J1M2Xvf9XmXAH6AjsQHy
fMMz/ngWeQTYC+i4zXx+E8HV92fR/Q1sIyAEhvWBZ+IF/vEsOr8xOuXH9WMH/zeG/4w7fmnQgJUx
rwMN4/Cvcf8wY2vJj3bY5Lr7kNTUHKD4KQzJsdp5mdamK0I55Jl2DPoKoyJkvERhslh3IOUTgSSK
fZEQTJJssdpmJiA/jaGxkS815CQqCvAswRNjPyeRleTISyKK/XZEkJjdlUmzca1oW5K6NKJ29Kfo
LNkNNIhjx+Ajy5KjbSCUqhiOl2ShF3IfecEhVrRrRP7o9UsWMQ4htzYdNqL98GrsFiQ76sQU2sXG
yKG9BtugZOrnPcwRVX50YzrNTdu+E/63kLynkA1DS454YN7bw6OG76Ks3YUHuTeLowVHzI3tWkT/
EslAuisBTkpN69AgQJfx17JT0Rmf2zprvI3Iyo10q21RGuVKjcUraX+Il41y2bCvjv1x33tYliS8
4Yy0XXE3hyYFhnan0BSz8C0tecpZoeT4twJiW+PoOVXx2eindY781uo+neElnB5KmAKVWz7pHvnX
ER5b9VibDzZhAmWcryeT726K8yshWWY86P4AWAV5MmBKiZrSAOLu9e7lFM5hVW9TCQJ9QK8a9stK
+xKhyZfQaFkzr+ZR/jDNsY3xMqxeCjVspRvg9LXYm8zGVlJTMBZCQF9XercJCbqpDfJPsV+5tNO9
MPn+aozwcAYPMBRdZ6kTzBDzU9AwXdtKIRTmryEULmdnkRj71IkuZIz+LdK2A4trm7qounPyayN+
bWgAK37BMt8tODKhQ0YE8Ht0qm34ReliWUfn4LVgYTUYLarZaMm/fa38u0ZGmAfblU29khflOiqi
lcrtTUJMJVZf2Pr+c+xWN1rH1titl4XBsyVgM4wjj2R53Q7vI/uhs+8XiBzMTF96mpYt/ZFQetvf
l5QAU3hV2fquEx9mRPqGild6xnTPRBBOKKPT4LVnlqEXySZKdCIzvDUsCJsfxEhKJPGNYWMQupFu
ezVi7fGXpVL3pq4TnvER6uBCkmitt/pSJ29VkWpfuEgXircYTWDoBogbWQ6XqIBRaDsuffxFL9VC
1O5GUJP2nbcQhNYEQkfXCDrY+GzNF4JIZj3/LLA2mzkO4H0asadNYJj3pXCfKuI9whFeUENmh144
ZE76U7Cdxll04odil6j2OFrVwUQneTFPN/dV01efNePoLc06PblCZjNUzT7U7Q1xvHuexaC9QWa3
QIUQDv7aqsuNKZ7MKt51BiTMEt22urWIupsUqhXm30MZsrgv1oYD1blkNf+i1fe47NYVQU4BUD27
7jYRUUIDHWZRIcKY22Z6Yj96cwcDgEpwPSYXHoNPB8EngcALRwsWdmdvrOna92+DNiDxGg0EgTVt
6y6wCi9himx4G7tMNxe1Pm7ysFrTpK8d9lZjJS4i+aKZ8bFK/z9757EcR5JF2X+ZfdBCi8VsUito
RWITBhnSQ7uH+Po5ARamyGJ1mXHPRXebkZ0gCGZ6PH/33nOD67jPbofm0jJBnsgjSW+ODrmqSVho
4zYu3hIo+ZFBeUrr7nxgrkk07Uuz37L02cBP4UBsuOXXm8mhN8HEd+HEK5msRpCjbLDFwcPS05bL
CBJoKyxKXy47eRjLcZMKa2lbFyKkB0XeS/lcmruiubNCCv9AdUu6ZQLpbUyTghJ562JnDeOK8OkE
5ERuexEd09j7Vo9qb+rdIQubfZeKQ1+RYy9RQKtXNsys+KOvlX7ZtSBf+sdJtstpsBZjeyPwXNjx
dADXtdBIvwxJu/YbuCfJlUYPYkpRuY3GG/LlFcG2AqK354IKpn4YnhU0h3enLJ+iqlwN7KAsYsuT
YRHFsZu7zBTuNtbI9eZaGO+dGkI716tqTRV7d5DQzI+FgJbek7JaTSg59Ky/Eqancfsldo0ztzHW
di23nevv09paSvvRdseV6zx0xrQa0HNcLoWWH7D+KTdNn69HvvGsojkBFVknbmNG2VZPm20EpIJY
amKstZ4ecqVY9U/Er8+HmWSOmpxH6kSN34JePj7a5WrMjW1S1ugccpXHB/bzW8srD076hnGXQCZt
fZJwqnpNaB1WMd30lHLnl4LxrgdvL/iJ1XJYCFKhQou3E0tDrz5LAnOV+Tdzz3HujqBlvrmkem28
9yUxJ0yVeOT2xkQxFd17icr5t+dtSlmETxGOJssFXhZOIm3nNKC54jenoH1sTIlYZ0uTU9jVqMoY
r5tNWkMPRo+y+tvWdk9jNq/anhRP1wZfP93YhQed9unPxPh9YmTa/4+JUYrntyZ/Kl7/ZWbklZ8z
o/1lLqaZ7wfMZFxKGCc/p0YW9DMszw4I8c2W9x+2MSizAPvY3PP4Qbv98QbDxp/2Fr6mp3OH4T+/
s9bHufLL1Ojj/MX3P9tPmE/nqfKHIKHVoxAGfV3tE2+sw31NaiqDZdfBtGscFukw7qhzX7LW2EE7
2oewu096b1QXmanV1dGuRnx5rhdufCv1KRadWN2mMJubg4xLucBqd67SFGhs5W9Fi00O+9s2n+H9
Da1d2BzNF1tIyqqcsrkTLacazraVndEmgSMBhydcy+EQCmJcYd/J6tCYRZsvOmWw5giGZ3/QT3Xv
3URWCPbVPp8oUVuaAyFgANXDjLeS7+jE/cooOQfQGm+yGKGsGvtjpI3VWp+0Gy8kReBqkb4QHQNO
Hd11TEaLJPasdavsg5BGuZJxoO+LqXhQTXZfjwawGmmfF4JUF2Wy4MGexzhl2KGbMEq6h1GXe8b0
nVmVl2Kqv8W2eCtZ34TKPeRyPLMCOrGM5OBV2pxR7td5ZO4MAQ1HK0OMI+7erejI1Oyxme3b3jI2
tTcjzi+bqd8EIQiSuj1kZLeSIAJx4jxFhrqO0vQqS+pj1KQYVov0PbG7G63OnsgkH+pR7BK7KU9C
asnKDKLg6Pfpgwl7i1xhXbkAKej0TBWtX+awqTUB+xP9YetRcrMosrmLpuwMxmq+icRrl5SycqCG
VC10TMgk3KpsTzr0jIIGcKH6mpet0saAkFOdqTJcEQLn5dVk3LoZrPS2A+NQOE601tzAUIsRrf/M
U7V766guW9W5RTiu4I3C9f+lTPKcKgNzPFSibklY9vUT3GFr3pCvdVsjLlKN9jLIGTEdKaE4OEGz
bUse+ENOqIrVXnLhEFCqLryZtziLAZiWTnYJ4EevYDLWrsLxOHMaS4CNNdWk4wfBEZTjnwPz+4H5
n5vr1dvLE2Gxfzktf9pcB57ucR1ky/zXbfnztKQ3AWqv74D29Vlh/3BYopuyyiEyxKroQzn98YrN
L8+hD0D22E9gn/7GFRt04S+HJStwroqc2LbPXmnWSH84LCWyrZ5BsYZeqp2VfvdaJilafJCwCR3p
J+ldcdMHZIvSvDA3jV5Csw9Lg+bR8ImYHuUtwqq3gazitR+26YPBEjaoug1+imqP3T5bubnZbVyk
940dqwuRFyesEOlaq4NonQNyouGQJ34RgmTovCvgKSAxzIvGMfaFjPdgrg8hvlOXns1o2A2EFzXA
vqvOyWjdbINyLaM6pyx1uktdK1y1YzGtjLQ+emayRTKaEdfaUtd8AXDF2qQNDILWFBcaY5PZVhqr
47GGYcMpaQyEOicbO5uNkYfKk7es67d9KPHXtPEzieIzu/UvTf7Wy9pjtZqz+8ahr3snXVPhpV21
Nn6L0eQGhu0jLZudyzF2aurxMhrMM6mJi0Byc/Eyi460gNUEX6tYZO1j2Pfrvo0Z00YGryrNa4oU
CrHrGu7vbfCY1lwl0kCjEMHimyyke2MlGFbCkVa1nHbTFf+GyFlinJPOnUupgSa2ae8VRyHx1kco
A7010TsTbUOzWVhhBD+kWjZtQo8QigCNOrEv9hjoseLw+yO9hbQbO4Y125c2ZhCyZ1BnisZxzZes
EYgtl8MpMrytJ60zYnTx3uqnlQ32Aeq/HzRnaRyv+EmvK/1WT6e3Ft+02RS8e8TOKqwTxXHr3tO+
8T2eJwTReIeAocA4aUfhXTbO9vKUjnMr2hcol5H7HKjrOWOf4ltssvehV+Ru1WXaq7OEDp2XrlbR
9dB7/jFztfI9t9r4GLcRfBsqKgtrrWgR7x1zW9vt3iucpQkDwIw64EVj47OuKBNvbRmPkzM9REX/
IFubZVJjs5k04crVJRcmQ0U0uaIQpssktK8LURzy8KsK2XuIO7eA+EoNCbBN0S4pH82gtISevs70
/AEH01KLp21c56CH5nd1cPKIDzsIrpoLJZ4O0drL75qoPEzBt5HlQEXoHiY7eQ+wkSLGLYZVk2ti
0pu8XQ0MsDxUniRnDSsTEXL3ceJlBgHJmliUlDe2ureHd1SDbRtjv9TJdEztUqPvXI7RSWGs8kLk
3b0yy2tQcGyixEpEJFFC8DkaDpywWCkVf51vipMHoa1V6z9Pje9PDfS//z1mr9A7/zXg5/Cyzxnb
g/LFTh9x0mY2/keFg8Oin6PTt6FS/7NthxwTLThkV339J+C78wV0owE+3oX/8bv02l8nbIogWMsa
qKtY3T5Srz88NP528JesVDYdtv2ySy8RPPZDCFL9h5/OX6SQH6uf+Iv/8oxyPEw6zJYwI5Ft52/n
hz+uiiwJGD+Y9qRodmZS38TKuGX5u9LUtEsl3KkCN2QaOuepM7Cn0F6BrOzJAGULP9G+utI72TS3
MNOvCgdFr9ad6b7JY+BeeYKH2edrsnQjIkTcIYNMcyEBNgLOi9AZQ829nSNki0oY2roS0wTBMC2O
yQBPRJC7iGR5PlTFed2xrjGGnhPUZ86cgqsKLbYZtGrf5h1+74Ev0ibyLu1ALVGqsC5JiphecWVL
j8tsZIhlOYzf3Gigxy1tHp0e7GBVa5eIy6zZgEUtesX6Ss6BFq5gj2Fb6CTWoeAOBTb4bq+Mgat1
ILMbqtkgSjlZuQlsjS7mJCm2vl6U6yHtt3ZrXRal/yCzajdGOawTjKaIuPoNRA0SGZpDmp8okbTj
x8hLvWUZNK8a2+1Fns6eD828tgZwTnFbkMQclDwNrZUsdOC/dpKI7iJJq5ygF0WZfeW8jzWZoD4R
5xVrHTwf4XtaCFLJHGJh7kcHQ+GDLebZiR92y4JBt3EyLnon995K6CpdZByHiWPJIECluU22ppPn
LQvUK/byXWn41E133/o0j7fWlGTLsAgvRbPJLHkdTsNKfujHBUqyy4m96t1vrS0vQ5Tm6kNz7gii
FbMM7aFH6+jSqRk/NYjP5odi/efM+37moUj+x5k3vv3bmMxrPg88tE9kR8zbnw6Pv5cKwRd2Ch5U
7oAqi5lr+KMUBSwIp+B3Q/c/ciiEoFmluh5QIf7n9yweM0v3H17B+UPOQhCryceJ/PMZ1KJYSk0V
wd6lG7ZfqMmB+Rpq9dswpsM+xJ58mlg8xyygk56UZxAqyKBmnC8qltbA8JwXMx7uhT997QM2p11r
XtVptg3BwiaTsRZtcIUydRZN8aVpkqEI4a6kcFdGfIDElWOvPue+vG4HkDlKhsuE9LSpkhdcTRrN
ruxoY4chcSgmRlaseRuh24Nx5um9Fe1Ke9r7mtAB2ma4B0KcJpjV30y9xG7YC70449jFUetP+g6g
t3c9xhjyYpHXuz4bBvq9WuNBJd5wNWZTfXIptDm2kdBgRvtGtDI5UI9mKBLgslj16oimec1W3caB
obFOnF4uREVn7CB9+WhmdYpWo5XWtqEYatl2pMMgmj7gzG4X5VzhPmblq5XhJCt9YqVB6yazqa7Z
OY6XrzQ7ZChlMFwaQXZq0eLiRLvIUbpcI7qK2fRHeFdoqm2eVQmJZ8hI1Y5upy3bwtfgomcjm//6
2KLGIcJfTMPc5wnwfFk4BgwnKknwhvi3Wj1BGnJWU6C4+csmYES2ohuPDaetFxf4qjfaBL/Oidf6
kL9xx9vJxNOXhjZtRBVeeJ32qNfVGgLUsALgckt/G/QX8+RSCe8U8hCz4sehfgh9d0fpwltdwRnW
QBPXPnoY3manqY5uzc8jtpszXRsv0zKyULLkKbPsafHnZPo4mQKutP/7ZDp7OX9KmvHXO/z8ss/D
iYSca6KBu5Qczv7jH2zMs52DLIprkpDEnsaLPmVy54vFJR6Hsc61+uN3PjPns2ODeYZfd9zv2vpv
XOHd2Vz2UxDFRLyfPSP4ogmdu3wLP05HccXHzQQHvZ+yuqjO2SWZPn/l7ooHIG0XvesnzintKeFx
xkSs3HA8EGDDnNRm7zVeSnvZzymx0LNouic3NpTV1whpOCI7jevMBshJ2Iwg6VJXXW/NVtGlZo7f
VOevRGGMy4DoWpfnDhE5oXH7n2mxqXdo6vrBi8yTCORlKjsYDvEgLtuhFzuXnHUyW8pQF7qeK4vs
2DnIZhubwzejF9SR+nJTRfYL7UEno89RnyoaIeZrmxeeUtTonmBfx/8V0TfaKK6NfIPNAttxdls7
Y/ECLxJltq7jNSSnvlpq+iDbTZIrwvfoN4T84lRcJxE+rT8fJFAikEZ8PCD/+4N0epKvb83rU/72
62dpfuXnZyn4QvHbzH1ngWXzVOdp/rkPC7ij+Pg1P3/H/PHDBHeeDZoDpOSvx+/np8n5AsUH+9Nf
hXZ8BH/j02TNCbF/fJzIBDBpGGzZIKh8hAZ+uGzkae75dVmG+wD36NZp427Zca5jJmlGWueJZZIH
2ESp9UwSZ+PW9XsUt49RC2NMYudsPAvBzveWvuhIaPnVHduzO8upX6vROjpGCIGNkjhNVY/FYG2Z
KQ59J4556B66Ir0nEnnRJ4kLOyE48yusHoXbPNmF9dySg5ncFFOD+zDSwuZlzalPvfmKo98UlUDP
qK/ZvOubzA7P2ny4qz1Y9Gm9LmS6z0W3iV3vRjqU65neTo+GtfLcb51j7kJZ7oy2vYgGopiOst5T
dEXKcyQTvkHqCr8mLsogI+5DNXEj0KydSRKKzdW26ZA28hwlpUbdz+LpKhfJtzHqzmUcXpaq2yUm
bhdT5gz0UvvqsF7LufI0Tri2NP260+wzg3qvAI95rvX7LtDXuuFcdOSRagWGkMZM8nBoIdVK4sYp
YnwETbIeTGROHbCr3odrmicBk2m3tlXtrUw9ir5/HBq5R8hGHY5R/QMjO/kmcak2PZYSDdLPxTbz
SCMYQbzV63qT+/61VBm8+3wqFnU1rqVnfC1K56hGky36yJIGxnUcRNflxGbEGjYGBliANvGR7syX
SlNnJmaaRWRKUL7FylHZMezK57FMrZVUIXx/5xza0vPkwAkIp33jUwQuSTb5gbNWGX/vDPhMAYHY
9gRLLJNylOQISOcBVPFNA4V/svU7NvnnELGPsYOziB7UgabrPnXXY2p9w0lPBM6JDkrzH+LOAfFg
QNgdVXwF3u5m0Mxd0odXdMJd9NZMpo60p3ASW7zKl0E7bvu2unZGj0aoaS188g+Jy4DCBjKnlcAy
AAxyq6vLIFhFGAD99ci/xgp9hw7dXmdQK2R9bigP4WmgRg239Lgl598tnTaqlqUGli7oceWyEHvk
/YbAnefuJs+GZm+qHvcMfi8Ad92wmIT5MkxauaDV5jVW+pFW2WNfoUllwd6yNXCZ4zbXvbO8QxXK
lF/MvXGXjgniPpTJN8dFlSmF/bXNnde+AUfijc1pcKha8UMAH/M41dSUvwh5RE3D+ZsD9WT0GiO1
RcJ6Ez3djoxmuVOtDbM9eIxsPqOb1Zs3YPduY6ohVybfOB3cTwXDXhG060JzDiYwr4XNKGgwEqaM
hug+SwEBxmFkVC1tFVN4reZZ0owsu17TvICYCLTZIfcnJuxdYh5CReGPyz72ulUnwyu9Tl8dJtYw
CQc6LRli9ShrwC2jRpoDQmAb9S/KIZeR12LrGuHl8PGDDS40yz7maXc5jnzuVawQGKP2agqI/ZUy
d5d+HBrreGL7rEm4fInMX7FgigWWeQpuCHB3Ic4YymApmI0sYxM07FBGekQXdZwPh9IR9M9o8e2Q
GuZODDlEasFed6wnLA1harIyHe6BDfOlxyyBvGlHw70GoXuJOveVaatdhkOXnju6U644KINFY2nW
RY/jOqnZR7PEH+8Dn8V4lxL0tkOIlk4Q0mrvm6Q9PFNu7bCqV25rsTLtybkUo1nvmmIaL5zO3QOo
Sk4APLoUcVGnXriPj2M0ikfQLcMlnohsHaaxvSTRqh1qv5Fbqsh0jGLecCiq3gEr2Lz7OpXLSidI
FXkUkQp9PiC6BHIivvyjRhz5EsTjuZDUC01VQGfO0AwvpuAgqAxsZ3bYTXNXW3MyOu+htPvu0SxC
e/Vnfv8YO9z/NF1v4CQ3b23769Axv+5z6MCywIbQp/brY+SYx/TPocP5YpjILI790Vz+4wDvfnHm
dQT0QPQxFFnGkc+ZAzMDm1cLnhTFfr9biGt8iGw/j/AetwF2s8HHl5z/pB9H+HT0UhosS3DqQbGr
ELY9Xzxl0I0NpaWLnmAVi8r6SMT5KrKH68L1nngQEQ3Przs0cx/tXLMHnJnFZa6S9yZlyJ3q7ILr
bbNI3JKjFvU96bxbP28baDbNbsRDRgENXQFBu9NAp45aeUp845CK9JBH2ZtIum8GSr+N4j+g/LP/
e/Ay76oKusPQWW/wTvE54hXQ8QzAS5dLWML3XpE/dLOtIByAHTc4DWoR2zAbMB9kaQhMzVliINfB
N9CqYETurZoptc5AsNf2ilfkdG9p2Vm5iLhsYw/FWylS68EVACkEXkLwdvgDbXJ5tncb576FUxDq
U5LQEZDFR2HwpFUwKvjTiN67mc8vN1eFPVjLwGeNqnwf9Wo4BIWVLQOTsAvrQqrEwl1eOTOmlqYI
d2rPK4LFO9bO0T3WuBvX4jtSgyoZvyhw0GcbB3xTiyuV+RQ5EJmI20AMjTqx7EiHLiFawbvwzOcm
4PaPmREPiqLzMaqqt7rO4YkGpbYLNEoezITqDGsuNeJJRPOx+RWGF0eg+uqQYUdiJG9ataC28n49
99ktTFwHR4KmLTBG4qKZV9kPjbBnM1V2YcfGO+dwsrDL9JqfbfvmW0Jv1k2TcCOsCYMnYTqXwiQu
AaJwKv233o8InMiOH2NEjAn+kpb6lyCFsB+PLC8Wkp63RI3IdzHfJINP2s8Q4gfJ4Ehc4VyZ2Zs/
prdROV26tIAteKdTv+SrB4ENTA/h3cfxeK/5+a1ycTtiaPmWO9rJkDQ/SylPnsZb1GzS29on7YmO
QDIx7r1TV+aq38L0ADgrkNd6zVh0kThi/FLNpp5m7rQK0tZcDVEi9r6aCoM4olurP3e673e6uf3r
f9/ptsnzvypV86s+j1b/y7z+sGxnTovMO5C/j9aA0B6NYeRVHDTxDxHrczlC+puGMSQueshmIuXf
R+sMqURXotvV9rnY/Z4ZzDR/3Y4Y5nyuzn9dd+aI/Hy0BrJEn48gVNdx/YbZgQKpOgb6Tg6P0Y5u
QIyr53Lm8VgGyOPev6oN3vIqsw6+5tNi1eFPrl7Twd2nsLZz19rEMT3FlREdk4yCLheDbxD05zB+
qFtCj8osOlCGZ3K8lAvTHcqcRa6N8kRn2FpdchbpALJSfTc0pgEgXbsI+mRVjeS9xmQNMP3OKfFE
06C4JHaMoqHeswD/KqlWOj1i89bTxUEJembaqVhXg/PSp/GxSKF8DEWwrSSVgkWNYT05FECv2bh/
1Z2RlJ+4zrz+uhEKpHywi2GrT7F7KSPvGJnaOy1YzoULRVpL+4emJqzNI+vodLTqNOUqiKe1FTQ7
4Tlbo4r2QSC/GUZ60VbkMhr3Ksw0mtz6k+RPBR1xk9njls5BDMJp9KiNHMKkCBbsf87runhOFQYR
u2RSdu0hhcnWb7sgPOkpSYZUxatuaGm47GPbfmi9tK5p6sFV3bPZNmTOiphdt1NaobYKXe159NQd
DTzLFi8E6W5tbUTVec7GvFcmXShwS2I26ZWziwwqM2BMgI14aLJuXXfFWRxn25ZNvJpX8pbWmUv4
cgu7uxvikWNu3GNm3JCYb4gbYI/pqo3iGZQlYif8fu1HjrU2DHUXJ4oSRwoDYqc4nzDUQwEwAQCI
+woDvk2zZO72d/Bys6XTxNpumJ37Rmj6y6HLriK3vi4d51sdNXvNZlDvqppM5IC/V2qvqY+9JSZ6
wA5kDsGY9CKkcin16tpNhk3Csr4whnUQB3ungQ+Zay112P0eFfjginCZE6PQHJ4ho7NzSVjoTbyX
Qr4lDk86s5+uYSOqRYrtLtPZy1fKPmLgfOoH3ThUXq6ToCAu0pIbySsCJAVJkpT7jD/6m4SEiTeF
ZwaJE/Iq2NiVvo5j+yuOoxVlE9e5rB9DFR0YXqqlWRuIddkRGPjGIngNMG/eCXrvGLwBCHuPKat8
H3A4FS5U1XDZd4jgRAD3q1LcxJk+1c9/RuaPkTn4TzHurCy6qBRv/7r1/kGSw4NA+AvXAMvljyP6
c2T2qJw3DDbYJATRouYV3t/nOhA5NtF/cYln4MffMzP7cdvRbZLX87Hv/c6e7gMh/PPITFZyXsiz
pbNc+59cOMcXeZCBrdwbWqAtCBJStxxbb6IATeME6tkxJ2p17aNX4+/vLPPU5/5MR1XYXjAl6SnN
8XOBLt0Qs8FlYppKPZztKVRNw03yo1FSq2Nlc6uNpFqC1dfSA9w5Fiac/jJplrrwwDE29rDuEgvz
17jzRuauwQB4COfRuOwnBH8PtKiqoVAmxM1KvfYoYNKoWUgpaSg97YE26WKr6eV5RtShncsAw6w9
RalNUY9KLj1qfBjVHly/48NfO2TQcv+yT0HZ1bp16ycQEPyIOzqdLzstMY4OnAd4lRNcS5LRF8Ho
1pQUSGORdANIztRP81UHmMGul1EltGZr9mUCDcHwsuGKaKrWbzzKkfVFn1GReWeg6TMTYr1F5ScX
hd5PGUq/yPAAOPS2LcLZFhDp8lXj0kxlBclnnAN/Pqffr7aozP81feVv/3av5UWfw5f7BRc+vTk2
85cHg4y57O8P6WwPBUtg/n/f6eeH1Pkye2loX7Ud/utjLvv8kM7SFC4hbPrYiObf+50PKRadX5bp
FJjYhM5R713fNvjWf7zY9r6Tw9nWur1ne5Q2w2upLkI/dp9dO4mg0g7VGZupjVLBY6FA9ppOzHDf
nUTZPruYXbiu1beu0Wsry0mxoLAHI6W0UEZ0344llpuRm4uJQWca7wgu01Sd61v6s3ahE9B8HboX
0IHvhtx8sBNqZvQuuJcheS1LEYgbCnNFkIxde0SkeSpclqej/lyCXliXkVwmRM7gZNEsX02tToqZ
wBafro6M0/ieTHLc+HHxNPk2qFaW3/2ov9vC2WfyQ9LddIaOc89yLqwyp9bElVeoIhvNL14qC+DA
QHtpyoZ62TnpeV1mO3hB5602bceIDWWmblwx19YYIzheFctlZ1t3MgnuCinMfVhJd6tMvu7UWdfx
UD/EWnpm2+azYVMEk8+FFX18liKSFcq/9xzttrcUNakmAGT7iY3UY1bahw4TpanGd8Pp9b3oDZpO
2kOlJ1x/Zfo2Y0HXrpEmt02vmZfxGDvNWvbgf4c4PdKFRBKtT2+sLmq2Wd83zbKchrteT546f1zp
XnEplCJ6MR1cbBWUE5iSqyU3bjMu8C/G3bnn9RcVl+ZtP5abzA3pM/fksz612ynRqccjtsYi8ttk
Wi+t7K/lOLyWftKA0O19YgmNvkIwZMhslb3nA3evOxopyVre6M0UQnNWDeKiLkfvqTaR/Nvln3Pp
+7n0nwbG3ZN4zt/+BdgyS9OfJ5P1ZQYS8MAw8Qf+bGC0vnDlc38iuH+eTC49ZM7M/jLnojLugD+O
D3zBn7BgvyPzzVn5n2U+2zKpJrC5FDLkuO4/PIV5adrZ4ATJfjJZatjpjlvpU0L/TDtf6EJPfnXK
+D4u2cb4A0eEdtV5AOWmp5HWrmaIV55JAw99hW3QhIsRPLPTGvdxE26jKj1x49rVqX8f6/RGVSUt
8Lreb6TEa2iEG3I529zkkexXm0D56TqJg5IN+dgvc1PftMok12p4CxF0VxXZUnsUB8cDNujLcz2B
yEqXo7tyG5KEZc+Gr4/6UwtyUCtbbknpqU21hvZ1n7ZoCU2y33UB4UZCjYI8SOeh4w3o/SZdZTnW
7toFv0VjUAvNC+CXbWqL0aJRKLTWkZNQ0wBRpNFYGoZ4gbC6g1uxeX0ry60SWBY5JDmSloJqyior
jw3bHkd5m1oIOrX6aEU37Lf5i8PF5xDw1S40qkOfsaNRlDC1Q7gyEXHMoVpROgSDFROhw5eLqOgs
tX1rJruCoHgTVFtZUQVUxBuVEQHn0hLrw7pJU2PtTxDXPXvjFOZX0RCIDg2Bd304J/MFvMxfpsnL
3LjlkYxJfbnDdXOrEmRMO1tQALtsYrVO+3AX9/Waf4a7rCwf4FNPjXZtk5WiBJUHwMVYw9B2Zs5V
ymUxtODhksqsCF6GdLyS1g2XrieWPfkhLQzvkzi/NhM6qcYG6z9hhTzxVmVnHvwKLo+jb0PHeTO7
oFuir96Tx4J3LswzrEerSlmL2OQvGwCkrUDuLpP+MJjUFrHeXhYoPvBFHrwRWL7O1jbStxEOUkAw
nK1YG1at19/JrNmXIcF3HiDByIoVfruBb7KrqkOkPUc6FVSwzSiq7m4Il6HlFOvQqvcZYPssoHWc
MqzayLOFyNW5lQ8nmjtwZoEZsuk5qmJ35dE7FmjqsmnL81HOgk+2kmVzJjp9K/XiXnge4U/du5R+
CnVmIDZqpRur5f1BxKSL8uvaljvhdOvSpKjDil/LkfazWQj0DWb2YliUtI6xgoRM4OPuCh5FBLQ4
7Dd9DT24T198UW4TBRKvsw9Uqm9GxWito1YO/pk5SiZiPnVdcwa3dAVbEgjzmW9RhdkVJ7sNiCgQ
jSqHK4dwip/EZ0bVbpCT6NeLeL+km3GobmzCuqZX72tatrq4uqzS8KyuJA0A7fM06byBjGkzBNwT
cuu2qfQTbsWtDSehFnAd0nxreix59W7tDykXDSUOTd/feEG+TRX1Pl4SvvSdv0sC3thpkF21dPEs
dQ2xzK4UkH9Bg7xJ1lBgqctIGrCLcGnkWs9/VbuvcBwwPhA71GxgTGa+m4sIbJFeYElk5+WuemYH
MZMWwJcuzNxDC4zOWMVToYIMGmvFfcOXjWa8km2hhor7EHzhIhqIZlAHkFi4anLdxfrLvjztD2Fm
jBdkA8uJliIHuvNYPFqReggV/xojpyQNRPbwFMnkGvfDaazg2RkApPSYGLEfJ9N6DPtoXAiw/aNi
9y2UP96WchTr0I0Wdk1OBLDsuMtZQ6+8SWN7r+s4giKjpCg22ee1e//nOf79Oc48/h/3i+btrXjj
kf3RZbp//b//56+dMK/6fIybX5zZdmObxv9HEn1eMCwCvXhvkTqoIzc/AMh/P8ZtVgCY9blDfCSB
/36Mk0PAQAfBzfW+Dwa/c8EgVPzLY5x1A0kHSPTEkVE/fr5gmF2WMZaraB8NHs6Witt41s7PRd0m
ytIjtEylK5CW+isPQNk6ULR8SOooQa7Y+aat0xvREYhSFhhjyheuDSu7qCnnnAicSaOCdWsUiueJ
9eBrMQFP451k50Xj0UBZVUdLGv2mnTJvRe3Gg2FQbWlo2ckK7DWUZnI6rHYHQwA91vGZBUV9hv2U
0l8SsxPC4pJ0ByVHzlfdL7s9nRqXCRBDg+Nx71InsYQpaiyChLyZHQg6Re3UnIuHtN6lqlsfnyp6
lVKNW7iSCUI0xtTIXxDZP02JUd8OhbwDQHNQaq6iTC5Ne5b5h3JtoKxLJCVZA5upNI97VHyltCtF
OilB5U7R9i7dCvmmSGkyzNMIEY6eVGcwDwCkT10+QNoQhU1T4pgdxs69bbHbLko3LZZY7uxXn+G/
Bme/cGlagz5NxXc69slZ6YTJvVeV+tLtytvcNyhDT4KnwTPPhNM+QxkoT1kbz2R/F5NOPZxFJdYM
y+q/9nrxjv1qTdt0s0nk6N/WefMclqQiVJPusyh6TF2opK6RnDLYdmEScJyUeB8FVaXZBJw1ozKg
mCSuAHUv4+YIJLK/zgoJXEhASTGUfxP3+otLh9QWJnfx/9g7s+W4sSXL/ku9IxvjwUFbdz0EAjFz
JsXhBUaKFOZ5xtf3ApUsDaWStd5ldvOaSUkkg8GA47j73mu7jLGunTYBRF8bxP7N+Xka+Q+tFWqu
0UXnBTbplUqI4aoV9hcx5lci9G9rkVX7vJ3FhoDEzAvKBEr+2O3qIt62fV9gMYxjrCbBhVGmHL9A
0RVLWD2P1NAVVkcjRAZKqxJ0FRI/nfjD1mDQvJpryNPcjoymqv4L3Nm3Ajh16rDrzfqaBIJeXiTp
dFO31XM7abeJ05hra6oeLRDX1sK6bkOo183Cv24AYeudfxZ1c+Wp5IEwwnU8f6FnA8/D+pkxlges
bb0jtvNUlveig/CROcm2r9GE1e9Q7iUKmvX8S4QBee2ow/3QqBodptG4UctBjpSZG93M9orTvHSN
8tw7KkII5zgOZbn9W8OXGk7q8u9q+HUBsqH91ZLu/cKPMo6UAQkDE1Np6f9aKD7KOFNeS6Uiox/+
Ko74YZjLl5PFzP9/xS1/P8w16eBQHAtVMIAy/qSMo534uYzzDejtvgL1CepCL/r9nEi1IqGbDD/2
sZ9dpY40drIIDxxXR7cpJLFxVvZU6u3EdBVrFQ7TI8uli8AXZ11mbAQaOHgwDAIifEMMYx4Ha77J
CoJ6UE66STrfJ/Z8Uhrj2krys8kgPmiJuyjaYgcAemMDiPWb7tZvy2cGrjfIuklTHpPXebK+iCS5
gfB/HWfs65mLr/02ve/tpr5gvhNtfJI3GNPkixSrnsVVa9iTZ+GCu7W7eYYW4Tj5vldFdxKYQOp1
JyozWxmjPcHnF00QYyYRsiqhdDKkLStQQT5zW2VigFtZilzZqam/4ZU6wofYlcjxVsT0nli8Rp6u
DDtMK1dxU/ZuzVw4TChl1jIq9jt5n6fiIg+TK8fvQEQzVUbUTZAwc+a6R66UBPk2ZwId9cSfBEG/
4+aF29Qsg+rZAq0zx/ZDjJGuNNMDWVpXxVD7cjtaBaqTOHbqldb0nzOWW04KZG2J44oo79AQyBGr
Vf8Sls1D3MlXeD+3dJbn2tjiaWCYPQC/hwyolqQJAUPo8Yu7St3lLtXczXtE592cuaRTMpVTIaNC
Xo1XSAOAZGbpp3Ih37Sjc9KIymXJNgVrDDJQxhQrcSugooQQ+G+CsSiRX1yTzZGHTVH5O5T+9/jH
KOR3h8Yuf/2FXWIZoHxUG+bL4Anop97z+X4UWzlg/Oh4WAR95e7+1+ZokXFrACwZyeDpWtju/1Vs
oMpQgoiuxPz5Vfz9B6MfnKr/rdjgF+NcCnzeWWyyiwL8O4V3kCvkN8iY3Mi0oWcn9+Kp7+sqdifj
rCZbwGjohXxgqhiB1NT0gn4+RA0NnX1joZ60UuccO/XKL5GdtjlsA6FsSbG51ZZpiOhuws4hL/yT
w60scVFVprEZ02srdHa2DmBarc76ksTusd6pkLDI/vB0gxnErG7qqfZkOMDZXRTgYyDunLYEYVv1
ps1cFs+2RCIrxmiTKAMIuBxRQcl2mCaxrcjsruILM9N2gb2ZgpIAtHuwE/ux786RLbjsezGv00Y6
c30oic+c2+LQt+Ye2xk0dIRBkIit2rxWh341R75rGbnXZwX8AmUn8notOvucY0+w0jrrDgXD3k5i
V2mvakL7bEIJk0WrXeJS167H0FwZkFt4h12pxnt1yppLK8xb9L3Nbuyd+9A8mzrqfbQvlPhKzFO7
hmrw7DfF3Wxqm95ovlhzIjzmdzuJG+0EKu0hKssvuUO6YlC0F+rYj56RGV+KkgOjkour2hio221w
mUzNneBcvUoL5SS7yl5Neb8jGcPQ13K0AyAClVdJlEwZvlXfmanePGNvm2yQt1Df0WBrivmmlyU5
ItND4edvKYsCD9a+RrWNdvMAzW50dYsFmLCP5TzhTZO3oWyc1dAMlMzRLUe5Gli8q/FdDRq5sQGS
x26SbKR8zElUAmqMVQZyRb/ugs9ZqjMxyE+Ko92ODvAeM4DAhsy5JjkgZ9pHykm1sMhVEgXqYduP
oXWAcOespnhINnE6p+fQHMYrlSQrlu9yW6uNiyhYXc8IXtDHq/PGChkZJVlXfNbKbJ9XLUwf87oh
3yAg52BQLlrDOSvmASh0VWw5IN6ro/lIOvtdLlq2CIgTLZOJRgPu0U5zaxM46FlqI7rLgvBWU4J+
0wtSKINA26jNdMsLygi5BOyQZwlkHCKNHWBhFfN5BzFL5YfnUSKjv2P5fysz2/T/uTIzlo/S9lfJ
wYLrPmozCz46ZvZ+OjR1QR/+bWNI2UZzZfOXjKhAZ3EI+2jol42hQ8oRWdnv7TYl87uNIX4ZjWGf
9X4Q/KNMDgr9z8XZYGOpCkRjuoCbYyzF+7vibCdhZw26nu9ro8NZjwg+AyHSasboWTgN2OlF4mGO
q7sRZEYhhws/M/azHIqXOrUrYn7xKUwaFpUG7fcuKaiVs0bgUpNs8yJ6liaMFsmoFpVj22VH29eC
VWszMcyVQ1Oqe/JBN4F4SObaOKRm+WJl0D4kdhHmTnz7rmlu0hAMITqlNzJ3Ig9gS7wl2aDb+HRf
m6hEmNXgOAisYisGedlo5WVDPLaLuj+g+jPmDZMwRnJTAEsx2qRZ22qD9Z3Hx9pqzXQdp8rnMJZi
7XdOeDJHBUhNWM5bB3veoeGOXM2JUuDcByYfQXIvrCAnv7QbjbVdiWfRtmTsNJELv7ffZ4Zk8JCC
6+xMB4mEQsaj1HMCOcMzXPucWtv4YQiK82YCrqL7/bEO/OcgYfDbcQ5lC3Bq/NTrClXuW5+UyVhn
7j0vq9I6WyuDmYi1YoSKeYS5NiovdayG1jp2VBhULWzVafYB2pZdBqu2VjZ1SbjcHJW4DhRizWOZ
nHV6BZULpz5ohzg5z+TiM8grXIF2Gq0kotaVFkowlG0ZkoDnkM7UZVAQ5sRaxZGWwEvUAU1X81G2
vBuV6HadbuFhyOadqU7zWR6VjxAbz6PJQuqRKfNfGdG/9ea3refuOf8MYvoX80Mu+yg3pLgxnluO
WrZmctrgdv9oPFkD2gz00GZSjn6gX9GtOjSrqqHaAqfJ98ENLAhR8Uu0h8geQEL8ESqQJMufq41J
FhyWQ4NjBN3vO3nku2ozqpGajMqU7KUWEfGxmFBvCaYlnzluzqreRvAJMmLJkrhcdmSd2u+yhQCL
92lmNljN8jIwLczhkWcY7dEWSIU6DezwWCYz+Y0xn26xz5MEMGvJZIuxIy5CEKTnEtq5OgQksdib
NH6YGxRFuZa+pmj64Erd5K3vxtZ0ZcKqYrx/Wq6TSbQr1PJVb0doTp1bNPOMs8laq5XidsbTlLaX
eV1hfQ/A8PoQUZLHyW5fsvyTodg73urXWs4s7e21wdEm9MdVo7DxSwGxJtO1gUsPMl3jxeZpGHZq
85bJ6TMY+PMM4f+qyc3dbN8Vhv2pF/ouzrrLNHK8SH8cqSy5CuO35i7lnlW08CKYFRBFDyQqMNMq
aX4zopbFmoy6s2zqPFsjG9c11JLDk4NivNMhTnV2M3Ajd/0mhDVGNvDLMEbnTpeuKys7thwi6e+E
evSdBTtNpnWO/nuoA45wI/TTLv9C7Nk28IcJZFjwZITziF5dPWQApPLhILs49OwJjxjI05X+TjcL
ISGzYg1fnFqfVnWWdVB7+2mlWgTxheRkNygUt2rUBcTIF0alevinxbLDUCAb1Mk4zZ5IGvUS0sO0
U7MJ1umUD1JFI6YkqDaKqWldrRicHYxm5TrU++Kg55PGwEJNeUtg6lZddjlauupOUhEcF0sfySim
pnLAdtXP81mjFpu2ifdyDh/R43s6Lz9ziCUdDMUV1UXRDs82hN7Wby6DSTl1pgU0FWeopbqt9VKH
5Vo2zbEkpFgXRbgy+tusNF8MrEqRYHI41pkLr+1aYeXns/oFU6gelt9Yo4m9ooRHDbRzZwybMrzL
jJoznnoRaJ97/zXUn5Jkcqey2mnsGgOsmqtuGUYGKKttBuaBNUK2Mv8O+75WXJuu93cnvPo1+oXu
Yrnqo+Da/1A68Tp96LeoeB8FF4qBVC0KJ6sSS7MWEf935zvUYsTsLsR/my/44XznWKxzLHr6d1Dh
n0z67GUf86Nsk6gBneAdgzZf5ZHw4/HONwTLqLlS9xz+fKL5tAgucJOgorCh8jv01J+xDUj1XK2a
nDhBxZpdw2YlWJLZgq+1fu0c87WxkzOOlp+ESBcKNg2zMayHygAdZIiTwHuznZSsP89zjmyWGoBm
YUg3ifrRrGrnUAjuCJGIgSoArrCdluXM7JftyVQHZaMkAgrK4A9XoFBuQqdJb5SwZhLp5G+1jB8a
LKOrAWyaP1T7HpiaP+v0a42285uJYxNbGxa/wZVKRPiqttM7verv8MrcoSSpQYvwHWGwO41zmQfD
ojNdfoQsIyFTMkBYcnk1IkIjgnrHKHmMCe6FPB1Dy5vDL+NCbqhaks0XlkO0UB3UskfxIDFgK95o
10ZzGRkcajEJBf7+/eP2vz6P/zt4Ky6//qKa9+HK56Kcal5g+9Mf//O2yPjf/1mu+a+v+fGK/9y+
FefP2Vvz8xf9cA3/3X+/7/q5ff7hD977QvKqQ6F8/dYQCfIx7lm+8v/3X/671rydyrf/+x/Pr1mU
r6MG7tfnlg/3zyvPxXH3u/tuSKK8+fVlHzee/g9aS3K00Ts5CySEQ9DHjWcQW8gyFBEkn/2vKs2P
G2856qCjW3JuP85HH40VFhmTxOtlL0/09dKpfbwNP/yivv3ivoeo/WLqRb/HU8sm2kUls3aRVn3f
WFVWEgyD6kd7DDnES4n8cmrL86JnbRpifQO1Y137AQNgxIByoyXTa6n5Nyl7MRXqDHu6ZByuSSSC
MTx+KpYtWk2Uc8NpKGW/VljipJftMlph94ZI84T1BUvbspWzkr2zrOmwdr/gd5G3rcVDhF+WN+Qt
TylbOc8Y162hRJ6VmQ+9cNkA+oCNTylLQU01z1qWhGWE+pk4kFux7A8DyOGfDMhAZ8ayXaTesamE
47ayWT0y/uheh9wBcLnsJUcWlGadMpaeNHIAu2lK16kldmaXv8wDGkVCSG4drId0m0WMtlmKVU3m
NIrwjjscavDdFOAD0UT5JeRdZrSl79XCfGbUiYsBH12uWR3glMEG3Jabl2NHuGrN3gEUhJvOFkbJ
2H4qHYuylnlzX2LREGbpjoPc911mH9XBLKgITLxetHJGzRFlGe+uzK0RKPFyoLFCSJ9SD6tjvRyB
wq7LXDBojyMnpDnxMWnrec8SoaSmJRxgqvdT1ZQa2SblvNVUEuMR61myoUKmMfq1HQyHiDMc0ABc
H0Lx10nhIJXX7XOLfO11HKSXVWUcwCe9yjA+ZwL4gm8kIbJBewpquY2y2vY0jqJpxsYgExZLczV4
ClP1JuEQaxMTUXYDYYyjfQzT9qXkBNzn2BIx7IORCTTTMwUn5GjUtZuxycl9CNmVGK16ZWg2/dtM
PGyi2eUhLs0rdUzy0+SDZct7Zxf70PZnll2nmt3obo5pSMnrvRczov0K5cs487PqiUSG14eMQ2vS
bKXTP+i1dhEkobMyw/gCReiLQpbfMUjFNUC4e3U5zCQwPD3ssQMJn8ivsjl8MipnHaLN0pkpukkV
3GuLbCvDbxCi45KN/qop5bTv5vIQovoKFNRfVX5MwYBvnXZym8RQD3C1iRYYaaz7frrQShD6Uznc
aQb/ZETizs6mW3RpQ7sT6NSiSt3mtTyayNj0CcjGomsbHdQ0MrUOTraQpRrzsnaqTzOyu7+F/l0R
Y6NA/12hn4aieP1Foeeyj0Lv/EPPauE7IZUI4cniXfwo9M4/yyqVBSvOmJ8MjxZK/YVUJ5ixoVP5
3hgDKMpBReNQnd8ZNn84QePw99MRC0Er+n5IUPzIOC9/LPRNU9mZE1X4FWNZPM/AUKZtZDcjwpG+
UvVP/WQ/hVV7ElW64+hDIEVBrGCCEFYeDQSNcCZv+qCANx7rly2Z4issgW9VqXoRURZDVO5awk74
GNZ8bFe2vogg8sCOnoolKmMkmyEVMXGkBOn4inw1FYAg5Thvpg5+Rqm84ch852xoo/IcD+ZNNaKP
DJW9ws21gQOztZWaPjnS3Emv7wPo65YRridakAY4jFGjDc0Gr+2ny6JZkmTpoERWkyYxu3OX7TSz
umZw4JUkmsQkmwh4NJ1qgC2eGFHJreaDdB8StjXp3gnh6K9GH+c9PBPEuJmj8wCznkuVGYA50sCl
iSzQ3UAB6mZ12iKBKdblCL3KnovzYsojhK9tjcp0YaFMiOB9Wky4H2Qj3mdteApqdZdM/mWX9Vu2
Ot5oWF5EMlTf2OeixLSJ6/wz8ze2lgzfVrEgSTikCc3g6XfpUbISaOeGB279Ah7Pg4D6JR7Ut1nV
Pyu9tZ1sBumdOZ0VyXAMC0sn4CFmS9tB8m8JbhP+vZJcQ++PwJZqKULDv4Xia6GgcfpNoXjLgV39
Snah21z4USokEjnM0aRVL9jK7xehuKZZhFIHNGBYDMa46ONIuFQKcxmpo7t4v+bjQMgQXmNxKtmP
fj1I/smB8BecKx37NaZtk9kcvu2fykSKywIuQKrvrWryMhqRPkzOU1jV/Rxwn2nmKI+M6svLOBkY
d4X2tVzA1/qs+0TFq77DRxgtqtKM92QMm4xgWie+6BN5p5K8HlYmfma0Z0rj3IVd6uC7y2MEE24G
Z17JWHB1geTyWg1XdLSYgxfFVxDdqam2kt29Naa3agpHHjsvg3DrC5j5xD6T0+gVkfpCAIK+jWuk
bxoyAWjZiv5ZL3vFk3q27ZzxWrPh+bZGdVnb88UoW+B0ynBdlhmRZoN5qWTAbQi4cW4T1KUxdPsu
8ojlGO5t9nKm2tyYmuVfFMqY3jg5ytWpgnzTjoZ5Hy3SkZxGbCRCbunb/t5R73eU/G2PdcyL8b8/
d5drPm4mA4bL8pT86h7lCP/tuWsSO7O0WO9JhT+NkrXlkWsLgZcVNSX/vW+3E4nQEg2ABEj3Ppr+
k/7qfTH1w2SDwYZmmvRpPHYxzHJHf99fhWTE2A2Qjn2cd84qjEuAyNLvmY0p0aZWqr2uqGAUR187
FoV5r5e69HKZzUCFxsu8zXd2RM5RlVi7hMQyaZjjhazluE2HyEe/AiNsEJ2y0dJxXuvV5K8MRWoe
2hlEjvkUrjsVQ1mUpeQBNFaBvjK7diYtcCN2gW6SR70bmWbnMllNSGCatn6sXReTvCrq7gJ6HcFi
MJMxSOSkj4ObJzYAoZVUnhUswOxe+mQVmUrkWbQzq1lxjk48oaQ1Rb5WynzdJf5Zl2Qoh5zuyVbM
T3U9Bpe+MYZe5KhIyLu+XacxDH5bKZMX35xVXjuzk0zBTzsyp4GJxrIrnhsmNnPabLJERTlqZZth
mvpPZOKsYaU/wKt6BYyDR8Bo5Ck1xtQVasMcM5PndR+cNYlpu5VIJciCZsZpZue3qa44W1KBOLJ0
+iGdyIOQsGpOeh7kGxhr5/WkHypj8GrpHAbdjtjrT6ObDPFhLHSaDswbc21umjIP3aKcP/dm3G2C
Wfp7VfRLgCThw7EdkLWDgWIlIhIjI2RgKwHCRC39F1HTA4gqJiiL0Xqf6pd9MD8St0wc4aQwk+Yn
D330/QZIrRoCZ+pcEydynBHgrwJfO+UcHMI5+WzG0LAN/Qv56YqH9nozjPmjb4cPtTTOhiG9LesG
o0Mi+lU6V1VzU7ZQq+pgIEo6Vu9zJ3iZarF3kFZtejMJn7qk83xWrIC3TaY+MNnMmpwhuHUkNHZX
WYF5owpfncC+zZKe3UadzvDUuyvaK8tr1OyzPQ4PRVk8aHV+k05om4dOf2mTSriiq9+I9/CJ4lSe
rCwr92qltluzJvzdENVtRlANnbSxn4z8Oi/yARApHzZP5NYdCPIJqW58mtN5Z8zQYUZ/ao5qBM7M
6cyNPnMTqPNlEszkgM7+thnTAj8VHkjVulOj+YsaxRJdhXE1i3R4KvT2y2T5+aqZ8RrhXRCHoDHY
xLTg3CGW6W7APhL/Ex+SnHymK+JNvoR6c0yMoAXv4S9hlRe+VUbrekyew2Sc0ZCA3auN2l/7FUrn
sCB+h9bsFE5AdnBWQ6NwYnVdFuWdFZTXWK5nz0kwnq3tepqj3aRb60bvbKiKw3PCnmb190Hy9Wj2
W1fD7i3/FdhgadM+niTMyFkugjD4GoXw/VJSokLjm3wj+n47lzGqUxGogeii0NP6cWD6eJSAA2Ou
x2nIATS+dIR/8CTRFk7Zzw2czQTR4BFn2Ay7f5JA+KTtoInCSZwVxolErx0d1iEPe3wDuv7WOP3G
qhhL9TEiyijaFr1/qmxJh2R5ik3yH8uYNNGOw9K6dUK/5vO9AXd6ipg0Lx3B2mSeFBTqsdLMo0JY
yiq2wLuk0AydeGf28QXp4rt4bo8O2SmTkbmxY+7yPN2KZsYA3G0MNT/V1rLvJJEQZS3T7h3D7V3L
U2aYDFDjOsGJ7aZLF4XDcJG2o1swDuypg7Opb4cUaa5Id1oZ8micslU8zBuRErzJy60L9nx5EXus
XTeYKtdahF4hykePbJZt0XV7EQT3Y+3gZhJngxMdawIoHD/31JyNJlywTYzIAtXTYbSHXQckU2nk
ftCtzTiGTATRU/RGtemt6KDL5jDl1ZohrFeUrMnUZOPnzcHClFaPpNIwkdk5iRNha6huB5sfS0s3
3RCxA5O36ejcqoE2r7jseaoDbaXl4eCiM0af11w7hb9N0/FmFkAv7bF7xJBx1kWRl3NorFpzx0CO
ZISwcufZ2tjNvO4csKNZeK4bTUsa7bwVFXJ63wH9EESf8AdQ56qjYRCqRLgOuZHroXXOoA6dwizZ
N2p8CGZ4hewC+01OkCPyMGNjO+H01mRW5dlqGey0jpGtiZj/RaSEJdQdrrQK86Q3KHm+lukUHlTi
d0lxTNiwUNAquGBOoMhoCy/U9x+cpOyR1xSKoKcUjTbeNKbZn/8tXl+LF2XjN31l0TW/lHAti7Rv
5csimRvg+CKX/ZqH8DGAet/+MftH1iAWcRfH3Y+2EuUEyJ1FWIv8652r9X35ItSAJQPt5RLbKP+o
fqnMxn6qX8uSw+AlYK1mGfJT/WoMJxRtOer73nqZ64Y4aMshtMgnvuPQaxntXRC5RRDs08I4+k3C
vSHdYskG0Qsiq3WRnUYiQ8xYfhmJEJkGUR2CSJNvYUZLhkJNVdGn1vON9NnG9TGAWC/M9lOtsVHQ
+vJodYNxmvWh3rV+qu/Swub2Rxi+r+NZPWVxrXi5iLtPWTjT42aYsYqgschE7S94ArjsdoB/vplD
+dTlZX0kbwyQlP6Y5PUz9xHHX918YHn+gAj3wJPkEBu4KWVaeujjJ6IELHUTMvBHZo+zDNUF3SPx
yXWhPQwUojkLPPAKJ1mk7BvjW2N2zMFtdA2/AsY55E78nLdx4SQgJPr8QlgB5NOBI6A60e+SM6vs
LQdJQ2r1DlSKwiaKK0E8bOvWcah14GF90m3FnDGlogKurHz2zCDGBRrdlojuFWnvrSDCzHPRcOqY
wB7OhjzUY45trl1Z4iapBrfwyYRaaDBTuW3av9lP//F1gy9/u8HHhJz/cmq0XPZxf2vglQTOGrZH
79bG7xpd/R+GxBxeTNSW/06Hvt3fAiATK8hlZcjsiLvu2/FER0cloFIyFEb5+UeRgQg/f76/6XKX
JTy7TOAyLC5/7HRFH8R1kGb+bvbxddeOf2Nr8RUpH5fTkI8V8erQMWm8riFhrnT1KRmCPfAQtFXW
mjCMtaED4jfLTU1GaiCrp7SzbpswezBy53zoh/NopLeoCv04KelWpbFMCNqeVdKaSP/Dxm082URi
GlE/47VHq24QAa8P5aFsrPOFHCfoFYdiIoJc7a+jGUVj6dwN8rFmBF5OJBZbIdL16UbhdRSkB/lq
wvHeWptld2ya7tIclGunro7A1HepnqIw7S77ir4YPIFA3Bi0zyOGekUkT/UkTxkQuBSzYO0o+5hU
ktG5NiCF9xobIj3YVIzYzdH53MtmY2Ryr/jOk9PFu9SyCJB5aOKJZ7DK0JcxVWBdj1Z/NTgDfTSn
uyDYklayB5HiKgixu148FnZ68ENk5VFjPU3DtI7GlyCZ3ZGlVUPaXDvMjzKYj0vUe5vWXoAyYrIJ
Yyr1x9bRloCRXTFnBxOiwDT6LlpWD3jz1iQCrivbCxEoO1jcR/x9aPWD9QwAylZwMegXpnAXJVI0
qxQ7/jYgsnpQ3AE8nA0SatCCrUYizGB2+8C5T5TAsyKVxHdrmxCS21WI1yArDhlkq7JbB0yp44qB
HdzUWRfAm419ona34FpI10leEeWTupeCtFbvEMe7taoex0I9C0aLyBj7kxkYJ+nk/GD9HiLgDkj1
OVbN2zoPd0laN3C0grsW2W9VjpessldgWt2kmaCov0XLkMHISXDMnfXiSoLBswvB0LH+9aIyuRw6
xx1LeQbYAfBO6TnWXiAyBTXmRgV6vwkYGGE1i8BDwpau83pngMOpamo2UDEh5Gs3dRdMQi+a2j4l
UT+uWDpg3xzfrDa+xfd0HWZyl07HLmzOQWWzY0AAFw+7uZNezToziQsMunwPPMWzIhfX2m5ErVL0
6a2EOaRqyW2kaBdJD6ehQGUHXKgjHpw51MxP17cPAKx35OfA67Fm0m2KzlmSgKVF8MzUWt6cvTEV
O9B4g6YoTqYVXmQVKv1IwbSCH2wTOcUp0PNt4of87vu1qrF9jbT2pveTzWCbADG1bR+Xh8YYt+ay
DIJ4eBgMAtCGetX0C1szfO0C5gZR2O8SAESCc3VSACLiUR00I8OliWlH9oCE+cK0WoV7V7ufgu7Y
W+DRCt/tp2HtEGAJKXhtRzvVSD9rif86hmLzDrdgt1th85VOd1Vm5CzaL71WQhl2gJ2IeiVH01N5
n/0IiEMA1kkGCDhjqB7yLALqsDAiGmj6fvcA38TVacm7Mj8KQfQvf152sKzmocUZkFmSi4GbNemt
m86Rm1grd6FGvlBYF3tngJdeVteYQPZGNh0IH7lEKbfOEYgnEAxZyK0NotUMHDBpeSeViyToSA+u
dok5rg2zDNxBSM8goNLV28ANxyXhlFyk0oKEWT+HEKBJfDuhcz+RlHypjViPpI6f+ovVZB7hSJuw
dHZdWRxCg9R4H4hdmbqEzx2jOXHFXJ0t7ybciPVkVGfS9vk4hs1KSt5zkwx2GTKusGqU092uiHnf
odzMZvGiivgp0ejFnOCm0wfSh8BidDAefEvDZ9e9GGFGZlJVnKQIbtKguAyWtPoyP8wivLNwuwCo
J8iqumrK+dOkiKu+G45m1txKE29eWk6nSMuu5zE5nyvriCDqqk7ustp5zEv7BNX9KS3GWzsVdyy7
yU6GG5HGr+iHmPvxulZ1E6sw7S/LLLiDiboh8Rjtis1xKlM5ObbnYezvhCK9OGVob+ubLE838PC8
ob41kstOLEuy5KqdjE1V0TTh/FdUsjmjzwzk4Oqn65DZTgDosl2YAdmXRXfbLK58DEXN0K1EmZ1N
hNQ1mu7VQUXJy24I6nGn2L8CRAbNK6YVjg91l2wyA0t51P8NX/73KMUR5n9ulU5vQ/QLSdYyLfk4
SNn/0CSZuonsHC7Ou+DxW6PExMNaZOaLefmn3CbxfbrmsrX7OEgtm3p2CNhgyH5ZAp/+pFHSxbIS
+GFlQDtGxgFDDcekMizahO9XBkkYWlbYi2mfyWpbItXBYHbW0B+s2sEpblshriAXewOZDRumoitt
aHHvRQ1aFM3YQjr3t+AuiS8WYrqTMWIgGQB0DzJ5U6GsBuHY9Q/otc9Rfm0HYZFMx9M8BcIHU505
M/mNnh3x/FIre5fY/XEYDoF0zhFuXgXacDIxXAdCuawJFEY36WUz7Mh4WMdgekaZnELZHbK5u3b8
9mHOlOfOyckMaZ51pd4oUBXWRQHit3cuib50B336xM7cdUIV8F1HdR92JOtehF32KKN45hx1cqby
vJe4cERiHhy1XaNLdUkyP5ChssXvd+A5xgojw8+cS11b53p9mZVPk9EcsYR4dUlOXjkI1OxvCYbO
ld8/DVaODprkB6d9yQO9diOtuAoCsTWdex/7S2Mpx7jHKZcUt9XCfg8vO3Du2XBrxfAU4sMMpAZ3
MicG5O2egQ5ssga3soOzCIwDXrlVrdpeMKdeCqSYoTxn3ITj60gJEBtTqUm8x1kFu70Y9QdkWV5t
P9rpfIzIZM5mh8CZkIzA0T9Xh2y6l01an1rMqFVtsFVQW8M1qprklCbB4znlGGrUjRIaa2S8B20S
DeR/MvQcnC1VNp0Q8L3NE5h0vYxvE707GVZzKNTxDfDUxleOdtijSU15PIJsRrcxozofk8e2w6kT
8heh7XhkcZyisD5XBCmme6nlN333JTrTcucihNZV6oZHv+kOUnr2AiUJX40Sp3anqOuUTyq4k4cS
95JES8WD2NU0hlpNt25YV4kSORuqCit56zpzaxop7m/D5fd4nuoPPYFKpV5vRl/sK6XZS3049IzP
42LaCYOswcrYzumOcJs4gqsyYDftlVPNN59oAaLpQQT+EkXiISl0G2m6JYK8WF1ear/O0xSJxSEu
ip3Obmau5KYzlXVT/T/2zmu5biRboj900QFTcK/n4HhDb8QXBElR8Kbgga+/C9RoRKk1itC7YmJi
erqbrRZ5UNiVO3Ml5mO6cGp8WSUk2Sl2PciGSzV7BhWysIFLlfyMkyl4yRN9YZThYjTIXLnRCsfv
ktcA7wVVsfh/rbM1uq4lrTStK/VZ4COE7FZujEh3N4XACKKGafGW2lN7MyrVo+5X/aK2hpWIu4e4
V4ydButrWTbEQmLj4JTN2awBJw/SeA5Sv9kAHvGE5AKS2zeqfVbbPvukoDD+9XT854XyW+3tGJFn
Sn9hr3c+aG+oaEQd6SJ7xxP+sISGxUqtweyw5Y3z7tf9r/bGewOcKqFyS3B5p335+ytlBq4i4iHs
kG7XZ+f9n+wO9H/vDt4L1GiJIDZFmnO+u38INHXZWCWlUda7zBS+cizDJkgWrtn3dzAVgKk5QckW
SqsqwjnJaybNGLb4yIOK5LMglrLrQwAKugFybjJYa7pywodk0RdVf+ajhx0ypQcsSKcbt2OYZOgs
V1bRnymFv1NCcYgC9LwQ/MYs6oVLPZBzb0Ytn/FQfMZtUq2kJS9Tw7oWFmdX7cCSc4eBj3ajeWqg
XI1acUh143IS8JcC4GOK35+mgNQ5JpDLJjRuHDvb5PjFagh3Czq8moWVJsdp4K3R5x5x4tt+7B8t
2CoLVa9fePpeBJxDx/fX9CuRKGVP2tZwlpuKND7vwYVbslsJcJXdS9qEsM5XkrgiEs1isMwz4Lwb
IftVqWR862pMLbkt7oIiuDen8qou7NdaiWx4Fr1JBkkepU6QMiOLuIo65IAmbe6LDJe0396OfboJ
hwkAXSnOTYtt086NW0rhCdAnwZdmiPDVTeqgbYTIXuvY5kWo1ydyv2uX1jP+RQESyjC6gLIgctqU
kvJozAsi3Vmzk1ZXdVImEW7XICF/XgZcyfjatLzQjOnBmRSABFZXCmCARDBppk2kcfyr27/r9nMa
+n8Po6fXU5T/4uiYv+rbNCr+oeMH9sUMwJh1vQ8BAfEPnm0WgQ5kDJKIc3bgm6xnIgby97ocH9bM
YUcM/D6NEhAgLM1//vNVf3J0zAvRn6ZRpuS5xEM3jNnHwu7g49ERtKpfBRkGFqhYtznFOmllk/8V
1H9RIRCGzttQw/FrsKPTvtl3UDCUPqggM6faWyrM1ISAgy4GzcXxBB/Hhdu3YCBUYs2Ee3IGTlWx
uwi4THOBdQChzHpMLWrQo97lU+8+9b594ta8U7FWEg1/yZryS1s5n/MqUJeTqT7R4wSV2ThPlXqh
Z90h0qYbvJ1LPVfOdlCf+qrlbzBLHSNMdqFNc7ioTU/FINpTIySsB21S1Hhb27jQfYflKX/SWA1l
twJzj+llNDdd3bHCt6niwAy7MLNa2wyO2BWWvymL+BHHF/7/Iq08firzRNJ6pMCPSGWcIy3huljr
pwUmBeKWtb2GuUF3GKfkk1MntBRawLLG5kYU+a6ocIj7IBWc4MmBZeFNAv8azoaNq+QtLXkKX60i
OU7VayurO4DLFQpitoEUdNOAQlWa+tOgTqBo6+TZDfq1OWTGtiEeAUW199n5ZffUiMSLLPQP5dy1
mjnZpeG7O6FM23wInsYxcza9FGfVnw4gJB5MxWd0VDBmCK4JNAeSwI+Ir3JDGJ+Bw6teayBfRt3z
OHUYa5rPSRFSeWLtQqu7UrTgwWrlCWqoS3q7GU6yNbtF24t6q6v0NgXFUXUB8CWKcEhu6kFChjV1
VtKXzq3ei8YrRmQQ6I8XoC/QYppmn5XsKw07yFZp3n5xmtJeVnxLKLYuoBpNBD/D2p02pdVw2AWs
XzO7PSd6fq2XAC99mbBbcQPGZF1euIJyQRnkoHQt9ACFwiyuWnWwNWTuwDphlTvmSD6pX6A25eux
FvdDWz72VvT30v6fGYsD6n+fk8ei/fwrQsV8rH0/J993h4IEo/pToZCgkY3Z6j9ryvkE+35MMlfB
mmaSsuBOC3YS349JNh82F22QRCTROXf/4Jj8xSGJWkAYcSapcWD/dGUvRMAWdbLTnZqHxZI+IRrV
BdHssqUW/MN35vKrDvAxsmVo8yLlR30A1oFlkxADrfHvyNaQJGSZrZATeYi36jAZbx2iJ44wKyR/
bi6r2DypksS6W8FmzcSpzC/yWGNsIavTTcUNhi7E9iy9qwqqxThv5VovkqtOG2mnoZr9iissUiuR
q2EEqVBIOXrTCK4ydT9jty1WY4ms1ijlVnennZFChDSrT5XpeInoDn6fnhsTu1gVQfEqfRvjWJtT
bBkf2vR+ygZ0bW0B6u/gDHSS6uk+1Uw6e3gIl5HLO8UeAUWGw3084kPzJBKv2odrO5+WqsUNrUUk
MNIjpdIvjR4cA6GvrbpelnZz3Y3GyhrA4xrqK/bfCg9ivAmbft2Y4nKaL6UVwaPOuRORunNmfrTu
coLgWj5g8bry9cGTpn/gl90VDjD6tprqNXH/ZRnlK4iot0VnnGBwtGR6YDMFhXM0imqdRQCr6Y2b
bHVZuGS1/Wlju/46qdxrZYiopNW7N6ACq7Jw9sp0iiB80KL2VkE18TTmbFzSEPj15tlS90mO2WZi
6WC3TuCFXP6XPn5kmuIrAKGi9jrhv7h+cuLHcmon5ziU1VMl/VMnhDdgkWT7Eh/5RJwcJ9nFob4v
inBtWBa05Hot03Efmw6lUG66nUgruexZjFJ0F7oV89FtyhFBx8znYlZiX0NJT6mj+4emrXfmYB1r
p9n51r3O/zgRiB4+Gm+KLTpKN7Mn0wYCrnfhhTW0lI24DRwn6G0CKKrjb83cQKnx4Y2rtQ6PT3Wm
DXUsNvYb6oDn1yONw1Qgp+2X0MZxqGHzUwBe54O1VAd76UeYTY16upFusUrBibP7vs46sKoUh6LF
PluswUnvHyPhA1TmBiEs9mBt4OUTxUTTreI3h3aMvE41aXWJ2Q8Q17lyuaqoiXUSTrEy+/IczG5O
fQJDTh/Dgm2QAgM6KFZNnR4Lbti29qCz08kKbVdAyJuiWmLA8je4iZWDplW3Bf7VhV/4/m4seuIh
zlItKXh1qyXpIU+MLDEzS8Xed0+t2A7GIp2rDqBa7gTRlejvCzukNCpDkS8WStZ6jd4vRXk2cnCc
JPKTkYoaSxBxMdxbwnarrrQ9tVEI14vPQMwoaJ1ZrHxPRc5mMuoo2Y3tkCIzUnuq9ZDr01Wln+NA
XJeSQByImdRYw0PYivlfyyU8vLDbol+EbCNl6h6tBOWRtJ5241AgtHCMjB9eL+1lpgRkDduboQOw
p7Z48pERnbFZKQE7lqS9hCnOZ105dg0WZoMlTEp/ZEqFdppcTxbLU3ldJdiZyMh6jUGZGYfeo2yw
4NJmHHQA58eUfZC4ztXkfiCX1CfhetCDDfhRFDkiQVp7hbCDA1/zH6JMPWVtmwC4GZojBibqeSyc
xb8/fv+95TYAk5BUByrMbWrGcH4ch0k5go9I+mzntxw67RScmv5ctTzI5jwYpmUYryq9OeIn3vz+
V0Ze+PHYx0nOGWPgAZwJSD/z6WAdJTBc7WzXF+lzPeanfCx3mPdOVHCutIJV6/uv9zfVPasf/3sW
OT2//nIU4Yu+jSJ0ESL1CwQf1WS2mFM63xYIFgWGlFhoOC1mYMLHK5v1j8UYomIu/Y9N4/ssYhHh
IaRARJAeFkSiP4r6zRivHz8os60DuYnCLYPQ9nzZ/PgRBb40hpVhdkghjNFeXLXp1VgOtldW1VVn
hvGX1O7wM6lKvhoUXz3rdS/WTmrvGuwYQ+CeoQiwwc5V6RljnN3g+ZavcZn60Vqyh9CWMtf7o6b5
2kPTiyBcZlGd1Z5uD9mmsCe5FHZrrkqz55F26QFc0ihkXRCaPqORr0YGcWMMD8Kp5dbVlY0dKPQK
cGjn45Y7EUXZVnCQdb2ui4y7zmtSjavBBLfdAse7l4NKe4XQ66Wb1mIN48veZkY3vqphUPRrQytc
0KC+TTzZma1LqY/LvYvvJke++olT47nkeaFJ+57F5UrXsovWnZDzm3Ab6mwwA7eleAZP5F/r4vto
j7/5t49TUQXP/5ZA3r/q2/MkqHfR5klcFWRkf+gKRQflceC8fX/QfsrwGGzvQCH/uxTG/Ic8kLBJ
ypHkeUfW/cFsz4P4rwcKH6RFqx32KgRU+yfn4mTE/WDWfUEkIflCU/IdTsa94oME0aqtjtNwmcQS
rz4O6UFrvaoVB1JvmJespZIHr91YUVqkNetQRpsE6NmChRaB8bp9BnzCxKmTweeBm1fY7YBFyDJ2
bcOMVinxXjVJwgUlZmijpobOr3eDEt450sCdknTTNlFGbRkk7fUguEq7WQSfMnSZqQFoLEDhXgb5
KFfCjW1iMXV6Hw1teNX6fruiUCo6ZpHCH62KmoGib+1umxr+oUiL4EvHauKe7Y21GEwsGg3Qp4Xe
smJzRgoYkk751DBQ7VKWmHgTZlmz0i4UIJgiNa9HGpI9F+OAY2bEanP8iZlzOZblfW3hJ2nLQ5C5
nx18AT2FUGAIwAYTu2Nj5fPGxruCgRv8JLJUAOAk4NnPWkJLsqV8Q2VqdUaXdd4kLcZ92ONjkite
1ldcIxz+m1bmYtRbIi9Orw73bs7mbhj7jS6bliR+tSnn9uR0oD6nL06ZsC96h1wW4payaES8qVLx
EoRWxk8yvIx8EeysgvtMMGRvgC+IKOogU+u5wTkLAdMokbVAPdWXYUDPc1eR12XKQ23JqydodoJu
Pi5WVksUZdLLgu0YrdHkkG+IHAb3mLHlVpry7M4d00NLOaCP+0w37cfBABDqzI3UYdjvWyqqQ5kh
eUVs/7S4vDKpsYaOAfBpbrZuReGvSU+DiFEu/EBiz0bT8/TBvG3ywcXNT0qGmtKRc5LaDuMBiHJP
kRl92vrcrD2pPR3blG1bFHZ3nfvYliCp1SD8IvwhWxkO/TJa034plXFQ5qVvytCv89mfGNby8Imt
2s2kT8fKHV64r7d4w/IayGDftCVgAptenYAo5f7vlPJVWeba/7sppYp+Naa4fNW3Y5X10vz2t0il
uABdP1YwEyZGg8BO+qNYYgCWcVGc/xWK5BgG2IcYxy6K4RNv9x8cqO8DyI8CxtwhCLoZI5mB6P3T
eRpGjSQQDNSjAr+YgWEsdGc6qYAZqVcAgaRlW9fk+JLAG2m+hVzX2cm6rQuT5wNBYoBRDghXyDW0
lRsczenCnnmQlUlDTTk02JCoAF3rubR3Q8VFvYxwRHY6QMkEsmQ0IybVGTbJFS/2umZU1kU1ceOa
ZkdlNOmIm/HNWLJaUShh2gRh0KPn9A+FnRlg40IWwDkAcs028oX0i2hpxDDHOwGPPI8FBrAySlbt
gDdtyvfNJK8tYGuLoEJSwDRxKavopYRyu66s/tLsq+SR9vKHzqxyAHMyxDbg6rEHADOzVq3TQC5N
ItwYI3icsI/OLUyUJDZvTXN65EaQbtPU+WQF9ZXvI3YGnDCZNuaLMg03UyDZ26Vqr+NiG8vpSXsn
7AZZz6Uwo7iJEz3eVfYot3kTa3sDi4ZBIdViTG1zm0KZThc9SOqJkA1+eS/GYBalSVuuZMOV0Px7
5fgqf7psTX77MNfhc5ry6P7UuTN/3bfHeWZCzRtmLsHvgTIuJN9vHTxPDrqoTQz6PbP8QQGFOIJz
6b/kt++3DvjplOrxZaAGjD9t3gWN+a8piRWVNW+yNK4f79vsj9eO1miNNEZk24lMVVeTcq1G1tLG
3lCiMh6RVrDckB4AqKmN1/iTNhhFmrA7+268Ln3IrGZGm0od+Z+dycQbDd7WdUBq8+h1eg9TWvCU
y6sszrQvkeNe0aqzzKBoQ6haJUl3Kmio05PGC6N2QRvXBgsSBXwjS1M7O0UJ0Iwu3WmEMCbK23PS
172abKKqv4R5e8iCCT56eFFr9sMgP+lajs7WnrmJnDu753XN99CbLOHfKmkeHRUlbndxULCbljew
3uRujOg2Hyb42GWvp2szTZFxRDvHRI1wl7b2FZuTrU+yBNB2zm8tYJ00wklQ7gClLixg6sHMF0/D
61wpLwV+7hoBMx/zyxLMeR8RKeuxJO2t4cUx761k2uSalS7plDh1Pr3wK7ZDtL3gqKEAeQMKeRP1
BfD60VgUIahzF/oTLjYiqAYY42eLlhmg6P7rKCtr0Y36jhlulzVJAGU3OxCLW8xN4IncxUwDtRo9
llq5psQOlFXyFDQg3qd8rcpu4/cvojev9dEmwWMtRlBL7I8uSsqDGotFih55eU6ApGw/WxF2gEgu
I+r/VLSgNnnTIiZZEz6bpEE1TgevMPQdJSbrONsFrbsZGn8RRsE2EEwtpNW2haGd+2Btl5O1jBTQ
rJjG5qMuxdCTgvW1p8hT6vQZevOtXzwpNhibgrLnjllyhbgtVW9IzLcOF63TMFiqCk7Ouh5pMdP5
TcQe3WjS3Dik9HS3x0WqNVdGN7NIAzgX7NbfMAcPTIpKgv3ISu/t0iIbT+m9D2TLNacd/au4G9yC
SvP8OKm58ZQ54fiAlB4u1eC2Z6Sm0/7Cj3wUYT+/qYYU7iBVdxzVVqofbf8xd+KNM1zaUuD57fjW
GWBnJxvka5ny4SnvHdqrXGnjPMrbpVPGq9pslqkP7jQMDnOJYhDobA75rsOI0rWIv24eWy4Z3URD
Ue1avWfwlw5K02yTLt6INtrafbjNR7qx3+E31aItQFk4RONrlrJDfqjThngmjws1RxHZJ6qfOP02
RozKWJtXMVQs3h90Ck1kieB8lt1WimoZKqkXGSnru8IDIcpDHFIa+1jPZQk5fbqJZkIiGMK1qPN9
rur8iYIyQ11ftPml35YeZ9+J3Ma6sAxcZijm/fVQlFeF7uKuoKy3HzMuURoyOf9iSXRO2hPH0xrm
DhejbAHzyKM+3mzstYOrwgZDrd5CApKdedcrMA1GeoBL078u21dhTgcEn9moYW38VtuA4WlXSdXf
mejWRmUdy7lbWJ+K4xTc9FGCX5BB1wT8mAFv1KdhCQNtrVHJEPfZZ2UOxwdOuTeqYUO92C1EIrlM
aTGOnOqo0WqstcEGd8BG9gO/N2fZNdNSD69T1t2RthexwnemPImw869aXevcVc9D/neC/jpBc4//
3Uu3/VUg3OWLvr9xmXeJTpHrJl/1Tr7/9sa1/0EEBs34DdyFxvZ95whAlwimzYj9U6ISVA8NrQ5W
r/dt5B+yG9/n5B/naGqW+FVslA4V39FPc3SQpkpj1X2/q0uMUwW1z7lm8wqDLqjHRBFonC7gTHc0
UMuS6DB+EodYJSXbuJes21YLV2VlbPFXhKiEDfTDcQrKhax9+8IdxH3Dd3DZtSYhaI4pvxKkFjJx
MSS6Z+US2U9244OhaMaTyUln9/LQVrwrfc5AtWn6RcCpaHE62pySkzPsEw5PP1YJtcznacPBqg+E
NoswftU4eLXEDReJ3twleglUmwN65KCmAFXj1m90/XIKK3aJnO3w+Bwv5vCfwliuQ2wNa2MED1/H
nCxsrGSQ7FuDPUcdXYGVLi8pks6484oVdWXrmu0Eq5mAB3GKZqJjeyuKsuMNEPKSr0w6NnEemOvO
5dpbMI0tWKRyoo6m4HaBb6VvrFfB4S2BSpipehnI+CmMRveTojqe7ybFWi0BatcMJG6i5ocJE2ud
EulszV5/sBslfHKgwA6nKKzjhaY1r+nYTPuBXdGaV+Ul0NJDMrgZLE03vjTycFhUDFHQONibDaI4
aC7CQNHExiqu9dspYtc4tI61bIv4LirHlT/7kifhOvuubO6ElexLc7iui7lPpoaaAaW2WwaNPl5k
s186mJ3T4+yhnjBTK/XQsu4N1V2UNeKyUeJPGu/zKAs6EiMF1oz+Xge3FvX2JXyOBUiXwtPZIQda
+wwjit3iUFGPzB8EUJ6MtF230rGX1BHf0311xQBwo8R1twJduGotWADZbD0f+XVZ2JiHhB/G0vbN
xvLMoX4WLlpNKQFeqklgAFBjx5tm2Vuj1PW5oZicpoejGZvqTi+1L2UyHGhQ2BMYfCo7+9kPxKZD
vurC6I5G0fuI6nMa907T3IVupsp2HOVz2wfkx+TD2BjXcQQ83C3pUc+oL97plXJXC4OvpS/Vws7k
mRlUXzJ/N0OgXqpEnZxpOJcUtaPLnaO5uT2ZO9wLytzjUb42GIn/ntdfz+vf+nBPRV4Vb7+4In2w
4Rr/kFJHEoZYPec6cGl8O6+xiOiITuxYHG4pP8kelq3rHKDfGwe+e0QIzep8DZn6d+zan8ge+jvr
6YfzmmsWrjxsba5LRN/8aTFDIkxXQCXEu9GEeBaaFiBamTUbPjlDQbDdlLi/FPYaOKuwkjkrId16
r9fxZ6EGTLvknRaZlsu9LtXUQ/GI1kpB8U6qjqPHjWTJSPM26JHBA068S4zIf+a8Ph4d7YI+4tSr
VM53fq/6uqBteuRTbEX6xUgf9SIui47MAjXPUzlzqzUXRlpdHxO9f0pkOj3rqTwGrnKfJDQIqRpz
tNqgG7iPZW+indoLPPGRohzCgZQXBUzY/vzKo/Mkos+jC0gnyDM1p48iQa/J544RuwHlO2ivWVVS
BpIa8l7pMy4V0bxHNpRPURl9trr6pe+yYB20ZUegb0xPtQ7mSo/CMy7hu7jHXxIY5SGJWqJpDLkC
x0Rh4oPg2vhokygsNaJmWsDfJmBsx0zOZVwdighNJc/bp0IoyZW0Y2fZx2G51KqgJhbihoiyGADa
zqSPbgx4rF1cX0L93NKxt3TLcDgGWcIqPM6uy5HwwjgCtw8tHYeA7i6zPrdZ+Ifgm6QZLMvU5bVk
U94aufZLxpS+5td3vIwOu7XF2bvh5XjAintrC5IKHI3TkurTpRuMXCZnddoOoCh14JIy2v7gh6vL
UBpXZT9eJk570/ZJ7ym29UYX9YswJG3kxR3KdcHaf+bcOt3C1IllDy3BFq0O67U6+cE15T3prW85
FXgl29mOwuDK51ZcsKJH10mZrbnwGWzjLSM5Wo3xSL1FikicTRu6XB5sm0zDFGkalkB6Y8Lq5LT2
xHqDhfRsBqhwBZAGR1ue/QLu7BxQ2OWDHpDljTn7Cvi+HAOMBuX818zZX9CPuooqPW11BQmvqT0i
y2QK6av2+JdARJ5dDSFGynxIjpS/1NSk5Vd5b99aY4pjMVSpKU1uSeK8lF17OabaamyL+8mFDAMs
8Eozom0UUoAO4Jm0or8LZscDa0LjKq3dTWcVEtBfv84xePBJI8Dh3rR4P+rCIsY020Gmgt+CILe6
mIcIgWeEcP+qrsRJNuWKwwf/FOYSPicUA+EQWBk+rIfKnxeR86JjIE2Yz77RMMj2MZ6jLBzl2rfL
aFPNDlT1qxn13ZiaD3hULT0+lbpCNTf21ahr9EU3O1pzszn5lfveZh9iefXH5tC140WLvYMlNQEh
bp6zR7bBLIuW92XCPEtl5nm+XQTCPTmV85TPLltS+VwQjbsc1k2ndxe2NmHIzbDmokctm7mBSEhy
llgtF4NB/YQxO3qjsNUhPAstedWIMz/aaKXVVZkk03Fo7WI5hPm4d0c12FFdmy7/77tLTs62OO6H
sNBmq5yjkJP/+5L8+pL8vXmhKKpfvSM/mBdwKMycBpPWBqpa1Vmc//aSRGFk/2qTcv66HMBY8P1S
IzSkf+jgqkUjzlzr+P0lqc1WA/48FRKzP+VPXpIsfP8lI5JQoTxW5f0p+PHP7oYPUZU8g3ASmERV
8iZdqWhzXq+xmCKZsIhaAZPcdO5l0eP4mkVxYk6HFJ5uZPM645mQLjOt0VxB6/YgwCw1Ge40rV03
BIA7g1R/OGzCEP95a+h3PtjyvulPWfKlZl0moRdMAPDbKlhYRrEzI+c8tM3ZybkAgUen4eVE9yzC
RrHuuu42FNmmSV0vcCIk9B7XsbMUzjIaroPktYsOVFncatW0m7SHojOfZFIjP9qXlgKsXM/PoZV4
XZ3Re8P9RDUXAdilpCLITs0tgD0FMqI28pJ0YZRii09DeZGo1a4MFY9+84eyeJYWj59Jl7Qoq6VB
aK4FsB8bF2UdX42FsxF94Wl26SWu+5pY9VLk4hiNcq8AJrbD9sphm7JMmuhRpNx7AmNrW/GibNrD
6Ixrw+/ZqKQpJiuDrQUgMVAQsUJIhHbqtNv7gc4phrGutreWjkrDKjRpwk3Y21TJEEucMliwCk45
FQeedqMZndfnnxVIIL4KVMIeHwKZ4qPWbmGoXjoxApP96ltHfvieFUyrIHcfTD97EZa8GOp9GLCc
Lau3MRdnO/4yaNmntLOqVToroaW/R1BxUvchUIji6eV0Tir/JRz7m8wir6j31mXPFtj1gxW0iKXi
6gt2NBsnSZ8CbWubvX+lFZZFdy1ULRL0IRRIusxC+PHB5JlxYiz9oCH7aKGm8WKHqLgRRUVLkNPv
Yie+rEtymUF6GFXDXzcO6h/S3kOhtS8Y1zy927dZgrzbm3d2778SezpYepceiMMqywH7wa7punpb
gF9zJnbN0RSPG6twAFhz8I6WBumjv7Mja42ktFUYMRdd1BFtJdHPHixs5FzeQAY4DV3W/ex005JS
kYj0ZOl+aqR+sO10NVr3jdaeiti9ngoF0g+nPP6JXTs8joW+qhter7591gLnXu3qu6oSu5J/TOJX
YNBinDvBwiSFuZCqe07zkfVSsbUQxqbAfKnjhqx8tE90d91h+4yLxJOaexs7lDpU0tMwBwX0TEIi
WSmAPyha2da8ymtJlDLBw6C0l1ZX8GFFjVfctRu6DDTRui2StRonW6s8ErWiV2/cdHawjnnB2IlF
jcIbbQ87oqLkYKOtMxhbUdgXRnbbFuwDMAE2gXkK68HL4+Aw8xhigx2BxNwrbnvisYYZrzP7sqMY
icXgMqvHPbPAwooJFCTSC2MKy10T2Eblb+Gbkyv1t75INmYfHF0XCVMl1BBdhA7dFPn0pSm1rYor
sCdvgrqfbRLgIJBE77q8zxc65IB8xDoZyU3c+M+JqxMWuUyS2y5562sa1mfiN1bQRISebEnC9c2y
Hpg7/YUgcJYqxjmaE2j6nEUr32NpEuPEdReNi5hbtDrSF9pUeweknfUeYpvjbFm7J/mx7GV8G0b6
sqgQLSn1WdsA2W39cWqnl4lM3NjbNp/h9jGJ0luT1JwR6DubFB0mi+2Ua3d6lX0yIRZUg7tzydtl
Yb1yUUyr0ms74zJ0vswEWksa5yEuViGDEeo0blnu0thV3KURaBujsreqqmyjqaS2uwDeGV53vrrQ
2AgQHOw3fmZdt9RaSfVRR5rH/rtom+JSyvsRAV3rFK8BcdoCaR3dqxytukLbcRkIpUzXmVDOMGzw
0RAuzGxyc9YcOMwmcdTj+EEEI30P0+3U6AefbGJkZthFMvqvVqFaK8u0ytclJDZPSaYbtY0242Rc
GXPAsc6zB1TuG0PPEKDDFXhCdhLxixo3m5bPZKYXK9fvdokQL7XQLiQXLTspvVCbB1s1W8NnQlrr
3qB/vQaELIes3XHRu/w798xzj6H+1g5x8fIrN8T7F30Tc51/HA1GpzBmd+RXBeDb3OPOxdRzCteY
AxzgoL/PPYxE2B1+aHX4NvcwSGGVMCgNcL5S9f5k7pll5p9Mm8j8+DVA7cGGE+/b1Q9jD1flzs00
H0N40zsLKjhlc6eFrXoIArY99rTXJ64UutjGpnn2NUi+Lss1vnEXpaw/O35/Y+v+A/uWTT+Ue9pb
mLz7tXSSbZCwNTCe2RCDx4s83U03pVqdQ6NZ64rcFHW405uI1VZb7aZxyrgUA3qR6tos7LVvDJfA
aTdxZ1L35+zrAYdTZ7DE7I9Br+0q2mXstADklW2nhkjUQHWPISPUVlvzegXYLsOb4hoeGfdlF8LB
YetBSSdKMqpundwFLpJi0j3kYYhzdHC0nubl7kpq0KqHqmNG0ri3piXE3V1ilBMbJSyoQGJ6MDx3
TUgCrQ2maBOrhdzJmNI8C4MayOx0cmkZBoKpFEZ2MkoEaFydxf1sncVv2kmH3Wfkb+BWMsc1er4l
DguPXmF97Q3QKDLSDKzDLJXKrK2OBkqVzd+n9evT+lu/wwWn3K9wljiMvi9fzH/IvZrvSa+PQh4r
FNc2ST3RBDo3hH5YvPCscmsgDitmp/zMq/zvHQUSL5eJ+bbjvtuX/shgrRn/suLPiTL+SSrSoI6M
zoHx8Y5iaqImA9kRSQ31An0hiHDlu2jxXsVDwE1ianp4FVN+EAwaYxyiGIeVww0CqkqtiFcttEi7
cxWJTEL0YIZ27IDXrUJdeijlXk3zS2b8twAQyBlZ03MKy92FMgkf8mycLodaCR7LsjEP5HoWdGo+
li0oMPa8m2HUK9T4vltS9UkCAqJ0YgIbEWZx01Nct8+rTNt3TqHeGsGUr4yBvj14VyvfsSS1o2pE
qIs3fjycSkM+h0V4iXFhls0MzFPxVd+rN4g50yqDJEMbQ32TldZRkOBnfl46lbXC6ncLvsaBIEDT
luXCTMv8XHiuX1XXNJ9X+7qz0yeuFkR5smy8GCbEGa/PwmtLic597b4GSbOHY2x5YdN8idTmNGny
VPbBJwLqK6zF5xzVMzKI9Ngg37tG0GCvB540lEf8XiddB1WVk+RMY3tV4kJJOpVvflnbINybIzLI
p1REG1qnvHCcntrOwWFpM32Fpn6fT9PbJJNzk+NBEFpE4jY5hLpJNaG4DQ17+n/2zmO5bqPdok8E
F0IjTU9OzJkTFJOQYzfi098FybySLP+u0lzlicvWoSgK6P7C3muv+inT1pMvofk2SxZLNlgOfsLt
QPS0XUBN91BBmm7xkGiwfBYA/An/zGEfRNCobK8TFNuVeNKK5i3Krfec/ZoRe8sAMLuQ0RPU5Ms4
YxCHCdBL1qJRVvxnhfC3Fp1r9X+vfC8/mn9Z+VqoGf9/5eviq0c5jrHS8bnZbeYcn1WC9xfydIPN
gvUtT+Kn6YiHEwitJWpLULrzovazSuC8wjgPnZMIQMsha+J3qgSUD7+UCSaqTei+WE840ex/TEeI
9eq8zEsNjD/jLXkkOzUg7JY0ZtDjEQuWW1HUKKwIFkdEQ5PubOB03DS5tGnE2zdtCmCV0ba0Ou49
U/LkMwQ9yKi91ID6rdBrwytzH/RIP7mtm24NWbw4ygHSL88Cr9uaagTiZ4VoC1l8tgq2Uai8RW2U
72E7bpSaeZy190psJsyaoJdLr/XMU18FxC5UylnEpVmygmif/cnSSVVSHZxZp7AQD4ErtLKhO5VM
VdaIsFGiMACxZoIOZsN1JUISoPo8exSR7i5UUO8dPzZX9lh8ieH3lClk25gyYOvC/5my7hKQxbbG
Co7osl7IlOkGNY29YH2cbro+dJeQhti4VuukR26lM0morRH4dZ+zzQD4uDDi7L6wUSilo/FkttQN
vigOA2l5C7R1YoGe42jo3l0msK1ETuhTTZgAJM0Yn+FYaudWOqLDidovnVa8l+Qknk8qWONBP5qO
9uAkInAPgpMDMG9Th4uU4B2jMtk4xNEeRNEjaYH3fpxEi8aShCjONIIeqJEX6AcoZle+Wfi7wmUB
Y7U12O04vLb9+EzYhGul+aVrGemyHdGblTaapCRKSTmwtYg4dgQynmL35CV1d4vJNAE6HPW3Wu5P
J1v05vmYGsN1L3Ji5aMih/6X1WCPhLfnupxVr1m8rSNlMgyQUiCvBxA61eNYraxOd095jwzWd0eg
9Ca7E+jiwaEpXLVui85YOnYbPgQuol66vmlVzTcnpOfxwncblvohK6s/hda3Qov65z8OvPgt/VDq
l6Up0u/vR574i8eAYTAWtK+cb/7X55GHQpR1KgSib/PgH8XiuNk4Hpn60gTN/dRPxZbQYei5DqtW
xKru7x15X7N/f9qampyclsvZC7mIyTOH64/FFuSzsC90Q+4FjotriERMNKUSBf8KttXK5hlO0YJT
rHGmVd6Yrs05JEqPMT2/1JF/2bXtKeUgUfopTn043vnJjgJA2wzFshoTDzCyZLpLEth6jX7vRQPd
i2XvJ/tJU+KK399cwd9Y6tzvQwjEbfAvy8K49AS7MxCQGdhMXYhdDXwLMsYOhO3CAH1pB/21kxDB
WfSwMZkpQ6YgNQYCqcvID+atmLx8lU9Fs3bHUq0HBUhVA/63DitGzgl/sl1eBRh6Hc28M6bEXnde
6B1B4AI9V+KxiZg2LaIgGRmfOLRCi7RECDpZTeYv22GU11lSIgsXyTBPkUyHFWgUQxGuEjd5bRt7
XtwqT3GYaT0KzQAR2zX+FS1edlRZh0ybAGsG4THowiOxy67fndU9vZRbnkwhw0Pp5fKIplXfdI57
y7iFn8+tgLgLJXM3+FAJy/BhHJnYcJsx6Ys+bKc5tpXRLYXEP6J0dTPMVStX6tkon7jbrhKW3AxE
L1vGpRxv5XK0s5fWqXEmtlN96PXwi1dB2PRETsbLXBJ3jejo3a4Euj0u95VXM/GR/m1VEFgG9O5U
2M0xaQ9lZS0KH5zueBdSZLcKmWxZnama0Ie5BA/nYtyZtJWY3nUKdMZMe7Od4KoBu1HWrpXsfWP7
Ty32dy2G/OI/jqYyS//lXOIznwMb0rtIO5n1EoaYi7IfziWOLHrA/6Hm4MiieOMEguTpzq3ZZyk2
m1j4DwjoGdvMtsDfKcW+2q1/OpaoG7nq0HHwHZKrOfeIPwxscOhHJaVfSuIKY+ikZYHErzcZJsLH
cCa6Cb+WZCJ7WcWyqguhBBLqhM6DFbLc8qhVy5GAgCWoo2xZTV64H+d9KQrZcglveTqVos3VVRN7
3fvwlauEx6c/Ki8ceIu9j37GLw0TV6+yL4S0VkagbrW+fWi5rhc5YF5wCqzTXQJXyqkLVpo+NJxr
8lXpfIkMDdVept6wGQ2pHdIIXzuC6LolKcYeq83UyuZL7Q7Vh5/46rUsfGvdWpr58udi/nYxc039
x9PfquIl/5fnn099Pv/2X7xH6I9Ygs5b1R/jiLBv0W6wwf0ckPw4sLQQrNqk3n3qnD4ff0yxLu+M
B+jfmJPDf2sGwqP7Sycy+9vnXTCWXXhj/+hEMG/3Bc9Is6/D0trVk3FLk9FicCo1POQNocjJ3hjS
VVobaxGFh7oeTkaV7nt2KcOkVv6kLY3JX8nYlUgZGHhAy16UMKAW3uTWi9ZL0y0bH9Yq7riJO/ic
KG0Qjjg8iLokxc3tkwezrP1jq9JkJZ1Wndlfm2XyMmmc7cKA3WlOl6WbPGk01/rcZBvOOqbp5sJ9
4/AXTwQz209BOj1Mc4fuzb16+rVtz4v6QYbjKcvIS+rm3t7KkU5Oc7+f0fh3Yp7wMAmI55mAy3Ag
ZkiQ4p1ArxIvOpdmpGSWoBz9NjQMKGi1SJcx84aeuQMhHMQ4O08W84gghm6SzSMKZrpzJPjapRAw
5iGGkdpnDVMN/PKoThlzTE3f87Xb61n3hXb5vIOd04ns0VDySFDAeTIBce3n2QmZP8TWOW8uQxWH
1TQSrkirL/qufhediV02feyRo8NZNI9IlvfsliCRTtc2jpEmiaINen8P9I6xTFL2RcksqRIIlbLc
BWUSqnUdF6iAMMNVTXnt1sUm9mr2MuZDEAAVm0o4PZML3c0sHvzSYcwTo6tqGkAu5HfaxpWHcquc
i4akbWbsx+UkFYBWlmGt6M+dEWC/a+3S2Gjo6sIPXyR78ljOzRYm65Q5e69PrphPb+1RkZeb2I+M
etga8zT11VNXzQaiMNwpK7mJhPlclP0THLOTVMNLY4O7jeaFcAMsB2mOB5eouyVB9N7Tsl3M7pwh
/VqvjUdVTBZO61QuGyKemPO4s9E5xxgj92GlOTsDDN0qyKGzixAqazj190MEqYYc5PtOdyQAk+4p
UPFToTcsyQEW9f6m6dVtlBoXop32hBzHxFINZwjIrmpoy/t8Y9/pskdDOmcl+5eJsLaVNa5G2ya6
xdO2bR5vGSGKbWNLdxEk7ckL+FuLzfyh0RNwjlOwjxKdpHHjUJkMHr2wO4+tVFskWrvTtHTDlpha
Obxp+ClrWfJICclTLjzsRXhu5mcLih+s5TI69+uSktrucHEo+yE00Gi5pjz3ougBAQIlF77NzO5p
vatgn445Ia/EV+bSvf0aY1eNCWC5jOlleJ/oOZdRmtaLsgLhEoISJmTART+Vdeuqpr0eKdAbM7ho
s4q+MA82oTe+9WWwcqok5x1VJO0ZMVyriQ35mSycDUsfPGGQjWTyoeUutnNPv3YgsORDNWxCrbyK
WazrGN55eDdpPN2OLkp5q2sOjCOGZV95CysojlbiPJQFuNGoqqFxttYyCjpGuWb+XNbyqSK4fQKl
iadn19c4JxEtvGaGe+ScgBAtTqK35ElkcEOJkx6XYEOxluiRb06bMqnBkYIBbHe+jLZtHPQ7KCEA
+bjR9+SaOJukH1tyafPk2hx8XOQx6Lk/Po+/C83/1A1fRx/UJP8wVlr6D6phqkkyQl3Dtt2vq0Fu
su8NMLUnkmJ80f+W3E5lCu3doaz7R4Qs00CQ3pSf7BV/E95r+tTA/1gN0p1TAfCbGLRd/yRwyhD9
69jZxb416m6dkDayyATagHxwb0VdfYyNVc9bbcTu/S7s+0eztZ+bKcORHFvPSCTv07q6NJ1uB65g
AxNvZ2ji2Ri6c4MoyvVg0Dg2SfFmjb4x2/XofkeO2KT33r0kRjXpYUZyY44VnbwSHTYubzd2BOk4
YjPa2kfcGs+pza/0wuBd17JhXRWIh2rPu6wc1veBP95qTXPVx9oBPfyNmJh6514McxEHm5ZZX8zM
3yHRvZRTcD5kRGTlwYGu/0av6ECLriAbNzsnlysF6qu9TGnU3RTtaC15+T4q586tkS0L/HtTh6Ei
nbj8EjYI/XQ9JNqZMw23dceZ5GCWRt8Ag9wRR4s7tm6082AOyQh02nOVzXWM/yqBaE52+ey5jNws
5RyGrD7WNof+0LTdekqgvqWkHtb6yQhsuPeac9P6zrndNLdjlwjyWNxLc3LUIlGE42hp/h60w6U1
9XuNe6TL9WPlGGdGWb4Mno5DEvqwl7gXirnB5Jh3GkARy5Nc+PrrmBjLpvDvBjeIl8MkBT4NdTlo
znG2bKaBCBDa9CuVy2s9te6HVBVb4JYQRdnsZpjpmSnMGd7JKinqRQZTa1LWQlPxmp3sunLGTUf4
ajXH0tY9a11toMNWzCfC/MrK8MsgStOm4aCRyNGMw9Ydi5MGGHqsiHTtn80YdE5AOMZYkHyjXcZ2
ux4G/JF1NeM/Mx4iHPUZMlyDTYjvHmoXx2XHKLLNj6Edv2hxUPGLjA2ZiVmj4ZarrddEAdmw8SIx
6yyuKzP8MhrPbodeBQ/fSIyiA3AWl+VCTepcDFgItXGttDt7htfFYWKejU1vEHhmdsERYMfOt/pT
ZA9heD26zW4EhciTYC+8brqMtQrioBPdBkleGJvcZjzZGkn3IvnJgZmLVyLp/cepUataB/XGCO0t
qZ3mlqzzObwcRp8ry9c+TDpCcMInvSKyuRZP6LGxRjVXoxnk2yZsr/wqfkAbKxbUgo9aG4cHe6qD
RRpp43lPUpNepKuWlwypGYMYbadajM+2YNgCDZUyotWfPHnTwv9whb6b8nNd3Fduv86qbeM1V4BF
qNVGdCrJXsLtAIcNR8Sl64PWXw/boq0uiAc8OcWkPUUjX8GersvQ2Ex2cOq9AYV1uBwb/6ILy/Oq
wI1FcuacY1Pa75W4HsmMQiFzCgcgSuFZ45G9WYGyWg+1ukgNdqD1BPL3wZAgrS0vW3iyWRa1IoBa
ac9WjbdAoszukOsgcj8X3b1TO7iFcCjESpALhNC8u/7TW37rLbmh/ndveV2+FL9qgBl4fG8tGa04
X0eqyMC/Xl7fbzwuQ3B7JFEhIQRiNi/APjXADgswMuZ8/IYMiyHTfx+tfMVREzOHhAUqGiDU3xmt
EAv5640HHMS2iZHDeIm1/ufZiioCckV9DHCZlYYLaPA9RC90hmJGSBawJHtnpjp3e8/WADUW9pk5
8++mpF2jHD1rwmbfjMWZMOMXjPQwQ5vqOZgplU5sfPgztxJtO4wl7dwH4WkDs0Q8c/TVwKvWxcPM
MyPKdD5Nhlbm1jo2uvd4pmZWEXOdwnXeutkWggq/XbfsHNfRwInUAuYc2UMf8FKyXZnxnWU1NHQI
OVsY16KmxvFfSJiOTZd/OFA1zNx+SYGDTil46aTxr+MUaBQDJ7FkPQKOs067fQV0NEuC2wk+AdUD
URpFUq6SkOAqY8aXGnqkjnYDPaB1k21pdSGTWwgpGW9U5XSXvcrkFlvqA3Bmvv1sUg7mlkhBWuq7
8HzExLbPE0cn+TwxCb4sSehSSUBcxmAfk9BMXgHVOyemU/XadKbLqsaG2XZ6doBGQTy26URoCiN5
7crIWhLSZu38mU/lW9ptDLBq0suzaCZYAWQDK6ckeiPIcKEbHswiIGIORPSENb0OjTMTh51nNy+2
m9Jmz6wsI464ddz1mDALbrieTTvFMaEeRR2fTD2ocK0mF+lQvEBLimik6p2LBNcD0RWl1Z1X8XOZ
hvwxaiadXJwB8bUELxd59Z3o8nanmumtSPJ8iQgVgW7iboMqj5ehV2wnZokku6ck37DVzKYKW2Fy
dCdjN+Sde1OP1peqCB6jMDyVXFJhX12TEZ2tPYmX1jeNZOVmprn86mcsxIfmsWDI6NOCrnnvHW6h
NnDA0qqHSOoYx2vjVFqFiTrWxbxkwlHQx+SpN5wdxt0rC4fpxvQCH6EFj5EsxZbbsUCD0W8luoGF
lXbGwdOsL45OXFCuIY434Bs0A6CH3ohJ5htH8gHZrnHhsh+sMvBPc8vHWFIdrA4n5WAeKt89T7gA
FxP7v0UhAnICU9e5kHlzqyM7b/3QXzV9lT/9Oay/HtbGf+LxrlsVfTRfyub91x5l/uTnMHAWMJHV
if8CIcE33v9nj8Imzkd7YHOUeyCu52P5+4lNh8SGzkTM4OLt+GEYzolt4O7CsvE1FpRz/jeITpb5
qyIKFSTpV5C0Yc1AuPz5xEZ0ELFtcdqvcbsrxM8XLebBZZDHwaIZnTcyfROKrgIvEyplUzaPaSfO
R2Xe+bzLS4M8QSNrlsKVVH4lR7cW3E8TgBg9OR8rwE0QoLZJwTst7V3j8dwnGfOJuALm0ekrMXos
isIK+8IgDlOWnBdxO0utsrcssVFh5VdBFkAdGcSHHP2tnoy3uCQo+rXpQJnIYKSoz2qZX1YmEq1p
LF5z3CKj6rSlGMqtP8Z3elh2TBlLtPDp2DM50k+aow6CVEO80PjQsBieEikfNb987Fp4v0ZmcXHF
E7x745rAOHbjxPr4af04+eUhd7pH4FcEUVZ7m2SrhRbxVmaq+UCp/MaXfeqA/rsenZ4XRnLVOrAF
66p9yDT35Id4WFyrBBc93XJOPlkkGjMde28LfGJA5y70tlzXmt/BwsKO3IZg7Yb0aBTlAIuHxUBo
xPVVG+srFrkbXTPuWz9fJ+FwG8I52TBmbRFjFAe/QpagKevFGij2PO+MiVOMxFttvLE6ipFUZi2h
3ksIn1yUGANuSi+TJ8/IDiJVy2JC31VaL4Mtj05b0RoF6xxtpZfRjxVtuzDz4pkyvdxEQ3+Rd1V8
ZnXtmWyR4xs4DZw6eZSuMRvpEOQTonCe6pm11kOPv+opgo3odcYaEql+HkKeximTWNBV/DNRkQ86
JNVVC0P5cQrFMXTkazt4L2lI/Kjjyurc1uAF2KFHlAWcVF/1j4p0mCxnJgBNneQFjU1wH0ZXQcOx
6hPT1+sgdbxOl/sqnigsbDk192DKCbdxcYU2sfVUKvapqXKzHZDFm9H11JJoGdKkTIv46O4xi7xL
L646im1c98OkvYu2u+JcXzIbBSADvoFvxYnXqtZfpN+9FUFUAjHHihglJYicNMJt5GerVIPInuQD
0aqErHH437ZDtPXq6RmZ/aKS1RVo+VkOBARGs5iy9tl1UPsHOZv2hvwpafl4aV6EbcUrlWkG9pio
GmAdttOurkj9mhz0G25m3flZT6fCztRriw1/NUcvLPaDL6GpAHdhwn8GtoGLdWTDNBaK6V8b3IeC
50gmpIt6rXMoQDeX03ijxUhSROA/uHm+o6PYunr4qpUj7AqVRBsFs2ZJFso+dxiZkWTEWryt7sOu
WPtKWCvPk89laN9h23/A/2gQ3Wnc5wo2OmLGrSzqbYFIqXX8jSq0ZGdNxrC0AntnQWXJIxOdsj/g
+FH1Mo+GW8eXOyMz9gSrPYiCqf1QNw5jV/cNeEIJnEdfEW2Lfxq7UDTTlDq3xDM0bWVUhDv82C1F
kkG5aKwl6SK65o0Bpono4MQOoWt+cbDdYaMP4abMiwtvjsfV+UzTqZ1b+OnKMeWF5lpXMwjc7dxj
wm8IFQbvS7nrRPSqF8OmG0q5rGUzrJQprQUa8XwVheQnFX7zBpKdjjET5TKHGBQ1NeeNqoediN2D
6loYPkXW4kBOHpogCog11l7InMNJJ2iu/1zg3y5wbs3/3W3dvPFC/8vdzYc+7266LcaEn3cw9/HP
3ZYNGX7Gr/0MY+RW12nRcBaAkkHv90OzRS0wezCZLRrfpIi/c3XTt/3SbNHP+SzY9fmL8n38fHXr
Pq75ZBzLfSMNbdF13rtfKgaBs1bZl36yQq12aw7OcyALfPktcTOBqL9I5e88TqbQJ2BW+BmkZSJf
7dR6NIbqhgTCeBE4WNb1pi9YH2TJSi/L8zxlzYV1+thq2Ow9ERlLz1Kgq2YliFXpS6jq+1QG73Xh
xMwmvTkFsn+M47zBSATByYkvYi16T83yEvws8cjaUs/C5wZ7U5oFZ6ZfPJFrVrJGarZk9RL+ojmn
gdJ8q1nkhbtZf1Nq1QVawf1UuPYmr9iqAXjKTvDb6RRaLQMoA71gcKsbXbH7y2HcL0kSfPItc1x4
1fjAsAdzj/TupDfhaLeUXA4pbP8hni66uj3LHDVual8RBMx9grAtWVYu9JRy6BlrNkijB2HOuzwD
A7RPqCMnxINFWhGuzKlcjF5woJo7hsRQxCZiQL/3dnJOq03TdC0z/SXXhbmDSFXFe2ey5nM91Ax3
Y4wx683SCFk0AotEBCR7DaAwvEl15Vq53qAQzeRH2GTXPaOthRUZX4wOIh+2qZ1sPOshLiyLuiIB
H2Nq+owHL/pLAqC8S4cEOOBxrQ1Fzl5lPbDdYcbu2jOA159A8UpEtcthxvOGrqxXfQuGzP1K8O1m
mK/vaIdJD1aJzItlN8N+e4lJqsimYO1CAtZIFwmc4thACP5zNH07mjhK/uNo+qjbF/UWxf8yDTL4
5Of5hMoPNgqCGhTFdKWzlO+zt6BLIGoApYtpzmLo2Yjx2VvYf9kziRJtApuObz7y70oD1inIT00O
r9/HpjgcnT/vP+alh2O7ALcA2Rr2PC36QWnTZH3dd1ZZghHI3LUu0QWtCHA599CcMiWfhFavg0xB
HoAxXUUmcc+p4e4KXI6Pvp1IiAtdbkeQmRUy/aHR2HDkickM1CZfpi2vvfAtFuV1Cf6Br3kdddNq
dJOrKnp2uGJ5qMmrgulWLE3KIE3rVlp+SzLKmr012c83kYO51D4NRn+QLvV9XG9ADfEbnYTF98Jw
M2qKpXKcQw3D2gjKtai7g5eSnqZnyyg2zuHTYyIGGctkvNJfkHFv1Fx/VRqwIo1/r54GlL8ipzRs
btERbJxKLB0U1nn3Kltt6zHbCsUBivcqbmKyzBmiXPr1FbP5RdjceNlDNRfH8x+FHU+DOiJksYAz
eplTH6TDo4wOjZB8Qz4+DZzB1rSwyhr8s2saN2PXvLmkZbHzTI7DVOnsamfaVOdgj3ZhNxTYWAkl
qtYcn8S8a9rJq2GBMMZbhjlB85A38T76I61cd7KyKWsXnQlUkLDsUez11n1OC/fDlspeJKO8AwNy
Wc+L+aBwrooKdK6ZW19gUw1ALtVF7o/TPqqqL4aXP0IHSckLccnMSaHlWvLLKGYSWHmXt86LDdd/
RSF4VUDo9HWoF2ck1D1ENnWfEykwV7m8lEW8by3rKLt4yyID9M01vOBlauOOAVEiZcC2+crip20l
+t6mHjYZ32Pysc/Hul4VXIBun598MyfS219OPSvg0ryODX9Tty3aAJ8huNhrXn5QRc5ivj44HIFG
G7DAcqyljypcrxB+lw+1YtWlb3pn2sVtdNHWrHaGbNnbzHAgH+/SoL1C6LmRBf1Kh8neYYpz0Dxw
wejdmCg5oknvoaOtox7QaU7iHWsoCV24n1I278AHo2CV6SQ3RcNCTvFZ5rtXWH/TwlqPMTi0nimb
oXDu2+Ml8o1rreU/yMxnANus3IBLrhe7ie9abyEioPMgOWqhNTZQmGE7mgPY42CXQMqUYI/r9hhI
aJczupPcNu6rdB0E67JXOTUDtORSiKc2R/iCnKeaQcpDOO7iQj9rbO8VDvSiJFN0viIqSu8Q+731
3sj2QUN527WChBtQP2O0DlVKaE9uXkV+vK/r+mhQFuu8EH/ukW/3CEfqf90jXfzR/EuNy6c+7xAL
ljAELQAgrAhg//4g1rT+wpHH7vobQxHF5Pc7ZN4o/MNS8/0O4brByweP3HVx+/0WVcSc1xY/3yF4
e3UC5Cim+QfB+893iJ6mQRE4OfUSOWZLxxQPvk+DP1oT2mth3oVxc8umsN9pZQ6gQiBC9rvB3iBw
P3MdnVlLaV0GuV4RxWQeWC54C80eNlqeXBb4wda+mw2brFRojox2Z1nl8O46cbBszXDi9cVmE7rj
nSWjjoTztN4pA2G4XTb3YF2PkRZcplSmWy8Ph41ymp1IRbXKB43XaXJ11OXDvRY01ylpDWAeACnz
h2EKTj241GkrV4icCnK6eIGmdOoOink9LrSE8rKsvqjEDrdeOMZnceMyE+qWXaidiT4KAUtkh6Io
3/UGg37NJtybCJ01ONrIBIC0quzVhAGot4aRNAreenJk0I76jPes/Bir1lk5iTUDk7pyDsEgVBKy
iV5mj45JT15KeSSxKN9mtvllKvLXQe9WYWRiEZL1pbTDi6SS7VYa5rVuQrVyhfHQxkW3yoxOLrUk
b3Z6IjWWi9DdwyIvSNF1XnXdu0bqlCxNkicXdjuByWqiQ51W103WXTGFePRkvNazOl0y6z9UgXmf
agj9g3RTkWG8YcR6rhPdoRKC4RVIhl4U99HItl9UCl2DaZy5GsKqsRaHqPHvqxoJU1Tcxz1zRUPt
hlAAp8Uy3Y7yFr38YyvC88D1D4gXx4U+xFDny6c8jR8yL15NA6Hxlbk10hKxu3brO9DUY+0lcqOt
MYxEgFs3vFnFpqv8Z49R0xI56JSsHauLXCyJBr2GzvakVe3KLKEuM0+yiBZM21Nrmx9tiZZPj4l9
Q4DR2KyH6tE85G58bhQwEpyWALR0XjCnSDVwBbRb1gsCziZge1Nvi9uqA9gbl6G3alKBV9sKTknu
nbu69Jf2gMFrMpxTKg3WAX4+vZuGeJTTtBK5CRoRPoxZEqfuR5Djez/LDwSfZdtAJjk7NtNf9ZeN
YPwxACSZ1N3o9VhJ4wP779coaC9ZXc1B5tElVlHazaqS2IdMephQ7EIDMo9pnYaOvUghr7Wa6mYy
4h3JXnDXBH9+H0hzmXukufnylDg4jhztNPqMewToNnI5UFx4wa01xlemqF+bhrVTE41iGcqoX7Uh
FL6Z/gl25Maxw4b1YJKu3QaQcVRpqy6K5MIcxA07/6Zb2wqaSmtGW61Sj6Nny3VZxud14zMAqtO3
FkP9Mq8mnZJQN5Zpbx4nZ8hW3dBkGzYv+0RMz3/uo2/3EdfHf9xH0Uf2Ov7LfcSnPu8jn7AtehMB
gRfy/Y/3ka//hfMRE8Dfe4+fexr2K5gHONA/O6HP+2gOZGcD43EZ+d+Mob+xL/Hptn6+jsw5ZwP5
trC5mPhWfr6OtIIRSBda7j4g3CbgbFMjGKtEDlcj4RYpBDvVZsvcr8Lq0I3+g69pa8zJhw612qIz
QKrXVfhAH7+VOfdANtxqTpkytbYp3FN7gC6pO4TuiOa+yftk1eQ5GHCRgq11KU+RMN12PVhEmDTJ
GSxHJdY2SMGPQnepaKc+ZhZqZ9ObMxXOaTTFsArpEt9Gtrx7TcS8caXWQM315UKparqSzQTP1eI3
yQJAw1Tp/b4JTXOThW17cGTFoLROrfMiKkq2PwCKkxR0LLW0fC3toVpVWm5DBM69FaRad8OWqzj2
TVSvO8WxZvtOuOzjialU1lEUaoG7Gri3WJXaPuvWcES9HL3Ba0TV6ipxCMupwgVa2KwuHO6wykZu
GpRi3PRe5F2HVVDFa8PUQn6RVaOB0YKVX/mvSaN1u4oLdge5xjyVY5VdpvmEdVV3mqugGzoQMTp/
BcK7Ip69omGp1Oi32z8v9tcX2/zPZehtU7by/SX7l3nF/MHPd3s2Mhg6y1DSv/AHzbXc57wCJgtT
DN5v2BH8jx/fbQfIy+yZcJhm8PEZHPH5bvOpebH6/xEZv1VrMoP95eVmd6+T0ogo1KKU/Eet6Zij
ltUKtV9iNa95EkAmsl21tbs0YwAWqlOhiXbtF1l0yh2j3OMNGldZqsUrZ9TtbdtSuwxilRK8hAx6
34n8LMgDIq1EdRcRv+3U2bKGbxcbTF/7ZliOabArnGhpQ2AoDeZqCqSKTjtf+f3WZVBRkuYA2Gqp
IUFXdr+bGqxzoyXOxNe0PINEKICX1hyiN8fpBXOwHrpWNO8DYXvdHLs3zgF8kl2gYVbLXmh7uz83
6pvEszcinZFM9bapgZJFgmVFfhVJ+A99vXenF7thyjDzJJNg7M5sfBOrRuWL2gWEy4wmnRY6bFoi
etPwqmJN6Nv51lHNeVeN8cJ3nL2co+Kz80HXd0n5obNYTUR9pWtqqw3BAYfeUyYr1G6ufaOlA8KG
+efRWHDgwhK4qmvdBZX7EdDsFhmyEbs6dZW368fgMVHZobFJtBXTw9hg3Rp6toGCYyK2LHVht8Gh
NyKUOuEX8IfEDjsMycsLaH43PUblzNKftSF5cTQVrhLmJpgqxLLq4j2Dzbt0wF+g1+Tv+mG36zxO
SDaZS3vqV50WHeJeTuhYrOorkCqytEtVACL9c5B8qxDoIv+jQshjFf1LgcCHvh8iCJ0dlii8+d/i
v384RAw2jBCagVPOaYRc3p9DTw4R4r15ZEjX9CkR+F/fD5GvZw7wSv/vEMPfKBDAtPx6iFgmXwkX
FzFtCPJ+rhDySvP1QUu6fTQ5N0mQ7WrvMQiLxx542yKpxML6P/bObDduLM3Wr3LQ98zDeWig+yLI
mBWhebwhZEviPG1Om3z689EuVdrOrMTJ+wQaaGTZIUuh4N7/sNa3lIdhQbOr5ksv8xNslmW5sQ4j
uXaUaJdlyUlzJbZdm3ZvQDnU7wV7ATCzfuYqh7yW2GvERrGhCSBssEugtFNzGzGSLAkwFGYIur1d
d/B0EFX1+6YAzT7DmYzReccw2Mf6JfPQqEYjm9XmrBiGX4ps18V5EIXxS4RgKHFxPJfD0dHnY1F3
flIpdx36utoz7pXSuCLTem+LN8BKe9Ku1vPkvqpIK9wKYltug32fi42T9PtZCTfIu7d1Fd1XUhEI
AaN7dQnqDkHZaCjdzq2pXypojDMvP0Xg5Znwxmu36vzeyR9TuMEy69G/q+eEjJnIHS9cJTxrDAQs
kV41GRC7EjxgK7azOyB/02g/8/Q6r/QvIqT31d/A2zzIETWtRWuqTvGpi1RYBYW7V9oR0iRqWcc8
VVl0QeoHPrYwqBz10lEEOoB2C91qXaLS2oFXdIX5mLjhxUzjtZb2jcbWlnfQr+gdHOw3TgPNUksO
M55pqTms8hHjk4KWjuq5xa/TmeFNgn9HZMSj4udpmvquVyl1jHDLmulcduqNWn7MqDLmtIbvMfiq
DZ2un7COY9GBJiFnbzPpPW9KiRpNYwaiI33bVaG11ljf66lgepxs5DgisS+Zhp/LMPpSRTLQteGQ
oSIs6MjR4mCeGsf7zDuHXbq1nfGiMNv7jJGgpqEHjq2tgn+pxsfU4jnN0ifGe8JNzhXD9KUkBS+0
6sUypB6ytV299XMYlFq5KSOdAW25LpbbjWnwOKm+vmg0SnHnKbA2ZCT5NkPzY2A8QoDrLveqfcqI
ZRTpB1dfEBd1vRvL+FSIUvheN9/0WdNvMgN95ZywUVh5pSTIll9DBb6ksjfEHw3akhWL47A7iXR5
Blgh7rqp8nVYalnkItPIyve2gw2aplxfEqDYGRZ1t010RyDXI0R2IE22t7JLuOuMg90H8onWyrfc
2aGsvqok0RKki+tuCafNO50k+AFfHJcyVFRYhLNfclnby6XN5V3VSF9GjQk717rJ9Y4xj9UeDo6m
CzKzG1ajy2/OS/1Ea4IG6HtHfTxTKBTUvXA5c2Lil3cm/iA+Lij6eG0XnbWNYYXSS6NxCbWu2teO
E124BZod26niLeir7GDPGANCofe7Ia2/9MvdlHBJ8eumPzAjv201cZS1+Zq7H9Qz7FIY8sb9hsfm
vivk2kLLTrKRP/IxdApzW5vVWbYivqjraNsU90QAzbI948w5eAOPnTodjdZ8dLCFdoh6pU6Kptdd
pcXF1ChPQkTKUfJwr0jyumPIRP1Q7BVtCeVKtrhnVlNYXpKT6rNdJErMnKgVoLyRmZmL13rEvKZ8
wSi4kcZgK7ydCp61+WQbvR/PzmM6RZspNhHCv2llTCI7sFT289eGlKcwTuW9EquULJVmA9GVQVJG
WyMRJD3FHJasJUyodw13P7KPwHZzGP4xz0eV3spQrKxlQ6LKhawb6H31YRiu/881//2a59r7i2u+
ex9fRfcnFz0v+7zoHWLzKMM101K/w+R+7xYgOjkqwgzKdPWP8gvKd/S9EOYIgFjczb9f9Ni9HLy1
VPhMFvBl/42L3vzjJEADa7KQAVDbqyg4f77nkRk7ZWkuoF1pKdB4sUU/5STTXUemWR+TBmQOjYKT
HqrRS452OPbhizFWybROdB7Dr7aZ54/JpCkg6b0uao6RB2nYN7W5upRjZxyFsHpufWF+qWm+n8eS
FK2sKPKTHZnuxTwNH0Ps1Q9WA5Yp1PSeayk172Vsn6wc84/RV9OXVqE6iNUx3atMuzdWkpGekkuJ
bk1OxX2eE9xj2rK/rBEGEnTZzumHTujZ4z8f8+8fcz5ef/Ex74vyT/cvvOrzU04Lq7Ik0bBz0BhT
tP7+Kbd/Y3O+gE0/U0x+LGdtKFWENdrmtyoY1e7vn3Iw8Yy6XCZUWDD+3v6F9f8fylk6b2yUuCyX
jEqbSvzHHT6wzXFwhJz2Kez/DfZ8OKNxx1w20+V06kdsTdjK28C2DQi9M4NjtSm5C5M4geTnOttG
b1s2FNk6aQGim+T3HOueoxmvFAwxTOz5cAKsoe2b2pj9Tvajb8ic1JHIfkgGEjjsNj87PCAru9fh
YJRu4RtdKq6rkCKV9FfOaTDZW+Zm9capUVUmWSLWYY9Qp5DGOyobiivtvg2b4SxrDXSfbr6k4ZD6
gpDYDYrPbp0NCJ4sC+clm8neF5wfftY79vNoqiExtEvLm5ETR/4VYG/ZevdWb29k5V0KeubJVW+n
LjzVCebwoaHwQY5ViqNo283YJce5Z486THPQmlVxa07xsdHHc8xQblU09vzuIRQltcEecA4kZqT3
J0ZpCVxIK2uO6H4qEg+Lad+TWoFYADRyGdmQ8dVMOzAQY8YnLK3EokgQ1CpHVHU3haO2zsZ6up5s
DBAFBwYgy9oluDZyGrRcGERtU2O8pm2xc945WXarTtZHLbO31pbs/RP3FkLSa1+0d660PsiH3IBX
3hk0D5QfLXbo/KTE45WiJZeyS1hLlBVMRvWuadyzNoogisIK3Di/4Tz0XN9pi9uyyrQjvlT6lBYx
AC28ZuoaCCNHWZnTWPgY459aj3hsy30C8H45uzqU+kUwnCtHJen5+MjmKetVUExeCO5t6O84aFt0
Fk53mLzO28xxzI5uGCSjKh7c//tV/nf0Xl1958O03+6Dr1U9iSSKu1/+83/vqoL/+/aaf/+dn1/x
v9v36vxavLe//qXl3/n3a/i6//p3g9fu9af/WH+Lkb3u38V0807Qe/d5Qy1/8//3D//lmb6b6vf/
+a/XN0LHgqTtSOLsuMN+9VNrgAr/8wl2R2jWn6RVs/r9/QQDwgxozGQ+t5ipOR/+NdNjXo/jga5b
x8CAeJI/+ezGUSdZXN3LXN6hRVb5ap/HF9nXy4zQNWmeGfb9vUta5wv9OK5XcU+Qk8sRCnqWhlr9
5ZLGw6F4ciIrhuQEsUtblq1h7bY70ooQ445KTbWL1H/O5LuutsoG07Oy5SMaBlPcDfdNTKE95JPl
84jqxB4IIhxChZi4pHeCWoTZG+lF+UXUVd4qS/R5P/Lf5E9mzjs/XUvJHw4AzA2C1GPHOdgimfc/
/D7+9bn8P2VfXFVJ2bX/818Y/37+GU2Xr8Q1gVtEtWwGI8sJ/oPKavSMRPfq2kVyqOksEvRDyNIh
ycunQWNcl3XKMc3MJyck+Npt5F4Nk0vFdsyV2UcbYw5vG6HfxMX4phEbpBkVbZmqYf3uMUzDPTHF
vlzM2Yoaf01nFxLbvAmj4hgaxdb6lpeGDlKy4XMx4kIJbFhWGkWnuFvNq4z3OhuPFR18YyTQSWgn
VFW+YR15t+PswyLkSVUjoCudpvL9kMJQTCcVNDWcfaTtCal5EWB99r1f+c2wx9Tt+663thYWjJp+
rZqMu9BghW1k8a2VKKccj5fuTSiflKtoarZ14dGD1+66SBDdJ0lzY6b12U1ohBNVfZapvZ7k9KVy
wy2D340INSze5lkZpvvW1jfhkNy2RvzFLfSDkzkPepjsC8X7qEbrJU3mNaco2i8jaBcWWxHOBIRV
OxMndGI7577iPKpSAwNI/qWurEs2PTmJs+7JaFtmP+mFTp/L5GDcjMDpEy+6CR1kR860HSfsZ4zB
joOjPU34DR1M9Uh8QatJ075RB7FRPaJznRR5fwhupxdED8Tejo3SdgZq7NS9XGk9zWLkqjvEXS9m
NrxYRr2PS+WuteZAG78ZOhCc6oA7RbwuYu1i6JxdZFcBBsJbdLTMU5zrHu1eZhqXPVC2Qhn3Vj9e
6lF1XRfGSXbFzTB3BFKMNx76HtkrsP/jcZXC08LY3+6GOLwqayLJivieDu+2brjNijzbDQ2Ovtzr
tva8GH7o+n2yJwPFy8RqLojJSDQMR3JCi0pIND3lYHyMmceGd2wuFWh9MfnqI1c0du41G4JdwV6f
t/22AFUCoXKvKiY2TfGsVOp1bobY9u15YxvNzUxz63ryVqYOWIJMQBwtDyBAH1U7XatV8mqUxhcC
ux5HXSdHTHinIUnQSyjicuqMWwMMIT/3MRvcHTOqPRLlF7ObL/l+btQ0/LDd/pD3030zyUdV1M4q
cdTOn2YNsDMzj1wBXtxOV+yoX3gLPrK22igJ+U4pqhSz9II8EYgEYubnXeS1vjWSINfa2pWXG3s9
Vuu1O/JRDhObuQzpW8ANktGG/DAvGu9I+p0pu4861ninhKB2AdvyEOpuE4RjuHBUy2Qdl7yritMM
QZwZBCfjGwyqJBUXaToCnNDst9QNYb+SXIH7ux19N9EeDDqNwDVcJog0PDtVRMlx+rZwLL4tH81l
D5nNXW+uyVBLT2XIqsOBKmR8W10aLDGVSsBuWPaaRdI/hH0C50m1rntCMduesUv4bRdKNNBd1qSB
0uTbJvQeChiMwT/X+fc9HTfcf77O78vka5X8sQjQedVnQ6IjKtYWkrLB7fyzYVHHemhBNuMuXTqV
H2902hjG68viHrTx99Xe7zf68pfBuqNF5qt6fwtfRsP+63UHJJ6mH9+DhV2dON6fr7up1idSmgdl
F0q8t3beXzYq2UDoYaQrbmQvLhqi2IdK3PcRKy0DJE+fHWJqw4p7ImEkS/v7XIond4gu1MY6zul4
Z7ijb2G9yZxiA70vOqJlOZAQ5LdGsrYqdS1QdEVhfrYJRcOmu2nbcWMWI0sq6711x2vMFC35Qxa1
eTqiPsF78px3zhdXNZotyTo7V82h9VoHvNn3FSOpkNIbKdbC4ziF8HTDpCTHRup4D8mtbuR1gVjY
0hrGC/puzNuj1S7GgnGbgjSEPTptzLk6pYzM8sFkl1/4o+2djLn4WpX2S6blR5ExgvS4dZ3yDkHU
bWMa+8wztqM1v2ZjsotM7cPVEINGCnHDSvQSg51PS66oNkp3shp2M5rgRA63ua1exnbyAAZ6NYdz
IBvvnBnsMCXZXkYavdjgaURIiCKRQLbQtiGWQtvhh4uGdQbOK8k5b6bBebBZ3ENY3HQSzMw4Wmi/
2v3oAg5ry6Cy6ANKBYDcFVHrFxUA/IQ3rg+1lashv2v4I/0JjGKQsYpLvMJvK4/1irlq+jLoBaQs
vGyJ6pBs2AR2NuzGGXV1GQVTFLGxrEdfi8YzRBkSdvp16dbXs2Jd22a/7cccanMVeL2+rjD820W7
5/PtV034VvVQYNHLFUz1XUyqLQmT+kKlapVVw66yj6Y+aBv+19ktANiE9oQuBOfnURvVAHv+4Hcz
ol0LnjWb0SCBw20S+jhqxpFMwJOqU9ek9naa0tUIhN7RxwCW3EYzh5Mz4N6x7/E6BjBM6GfTm6F1
uYqy51YcRM8AWjOCUgDETuzHGv/7qkc2YY7GYcwh3+d8y9G0roqYTypmf4vcHr21AhSVwWTaV63G
XpXZbKYbcK2721jWF7ZBQBG5ZcS1brSmPhSqhSVEvrZOutYJIQI/u4z6g2RJKcjDFaU0GVA56Ydk
LDXdhYjNXdk3F06bUnGKKLLq1Wi3G1GWsbuyChoOFPB9/TxBVxmYU526glBi1Fj47r5apTiF9qnx
imMreGLAIdi0awGMvsBr7Is8umbmcBzVlIBKnsMUm3s5b5gFwmYQt03n+hFhDGZR3iNO/ZJQyg7V
jZYZb5UEwqYV041WGygCeVQZxO3rfj5Lh7BPJV0LeMCoSgDfzXfkgT6xSD94boqdMUOPBk4AKwCv
HILO8V60BkSbavh6gk/HIDqeRY/WOf8ol9ETk26zbGD/8qL6s7ZzedHnPWX8RrPD8IvlnLsMgZmp
fYpJzN+Y8brcOozIGBQvM7XPzpM9sMFUjInyN1/9r+48Xqbq3zrSRe782Xz/NB74fVzwY1tmaIsS
7CfMLNJpCz6ZRyYQZE91ce/90JZJd/byJsc2UIJVrtJ2D9x6GxUK+k9z5Wkz+zqPnPHRKdJzN8No
7xN8cqvQKLurKe2uclm9DPDU28y5rxifFXD8MZb5SZxtTG+4ZqS2iSTZYPrA5ZFtJvuqGN1lT7bT
3SeTU1ef3Ku2x/dq6MQGaDy5YfGcZCP+1/pCLedwZ5GdDr/ukn4ivR+V0d52vftoSvedtaV9MU4n
uuVNiP3OJtRbSTnwzOWcRlpWcccV08rkR0i0gzlZx3AUKD4IHMhrYk88fyq8a3J0g0HYR0Z/b3w7
EPNdIr5YTCKTw06uP9rO1bKcjDR7D1jjgy81xxS+yTaPH6rQ22Vlj3Go8Mu0JwfuReP8cV1oAXAs
wBDmuh9Z06ttYwzqkaplqvIcAVtRY7ofF0TaqGClc7wHMIXXKMkfdLMnhq27zWZ3VxUDQcrVIXK8
D1ZKbK6nNhBkAzhzhnJ3evTMmP6RbJQ5Zsxnb9qenHVFedOK8qrBVpjE+rEM3c0ED8yZySS2zAtX
VvuCXjYmbrZoPFTp3SHB/pj1E5kOm4hIvfJLix4bgtO8wjdzKIhjdMeZCn7WLmM5UDIPmKHMZ6Mt
Av7ZNYPWQNeVHagEYB70mbUcgNcUT4mqMxwlUXlUfRulitImm2ipm3XnPMsbp7aOY/zVmwB1ZQRm
EgJxCxT2wskxNKIOalLevXDgCFWAToVELLp3emEyg0X4uMrt+qAJECWLnTtrlCPwzo2jJU+Zx//v
AJkArjlzhN+lCcwb4aErsPk0RydpsB8eTXEHkqAFwkaGoBOUOfzQme2+i9Ejq62LCfwVH6ztwjbH
gGqCBUtv7Jj0xbH+AvLrLfLgv8Cbvc7ZUBMTh2KxrgHrpOFXHUMraNqK9bjWsV6GPNOF7PdQSJDY
e+3g6p5yLihSorj+vBPP1VU/YmNRMMUqXOuZV5/MKt2pXXrXK/O2RoUt4TIgBXrwouQtd9WtnRXP
qjXcu6l8rXIFIiQ2L7MIhplnLlZW+A1WFp/MSase6s5cFeOTnVSs0bkSySMO6aENfjJiNCyM/FmX
32ak5vlT2r/0Zg1/jxtMy+uDDsEur2z6LxcRQvxalnLfyIcMTwNzqd6PMCMo6Ve9i96stnxOBnUb
esUD4WCnJB52poVkJIxop0eQm7A8lQY1qSsDwKBBKlLiRcKd0euM5WFHmCgl++yO3e17xCR7SMCr
6fm+k8naZmDfZPq2NAA8VLrmq+EEjSAdXtyqVrf1lEcXvRQaYgA3XEnPnADIZ8reqCHKGgYId7ec
+Xhr5VoS182gc1dhAerzHLup2Fd8sv/p4b5fjVwl//lqfHwV4r38kx6OV33ejVg8LXZH7Gu++9N/
uBvRYHL1fe6Nvl2bn3ej9RvGdP6Uqw/aNMPcH6eyiKpYAKmYSkHFMP79G3cj2s1f70Yd5TRhxuxg
QVDTbv58N46SYBXBB3AfDeqTUddrXTHfR8/lic/4lu+cgkPDN1VAg6doyEt7LR2p3hkCmuW2VJVq
hXXHCeyqejdiUfFM40/Lx5YBZzE8CR0BAW2Itm7K+jYV89GowlM39QiUxHDrlA2BelqMZS6tj46i
f/Wc+UjMJuuFytm1SnLLUudkT+1BTfv71JXP0B6DWfb3xO9dECv6pMvlCiJSaJ3aIPvULLdplDqC
WFvnMR7AV6dsKUBB1bMfsaej/eyUzcJHsbOxvoziGfvr4oWAADSudb0fj2pvXylJ99A0zq4h0IcI
+oFkYhGe7R7xJsPpZ2/AJziGBvYJ1fzat5HrN7Uo8cfThahZcgFy+HLWCycwFBJmkDjYsZX6IwEv
aGgvWEFzSiyZvsUAvFNzCGYINfPY6tnikzeJoLeMW1xS5ElYg3ZKtClae5ZZtFyGyFETc69latCP
inIYMt4tAoUCZvtXFsZCOq8Oh0bzbtQkgen92Uiy67ThVgW83O1UR646Tw3COfej0Rx8huVEghKt
7qtJ2VxD5N9DdVuPs3p2SnlVpeZzNak3ZcTFOGQIQUtz3yriokrBWFrLIrGAFhKS515b8V2Z6VoA
pQshm1F+HSyXuGgXpGc4+3Y1PHSp8zxYBsRN16FICJOaOUC6Acx1kfUKkROqMNYsxvYyIkBWE91j
X0dvWRkCwob4UTly79nQ5Dpl3jliTFZ6pxz6cNauM3uw12W4YP14ov/ZNi0jo7862toYBc6fbpyW
V34eb4yoPFgFLHa+Z4Ky9fks/fXfHPZNIK3wnHt44vmjz+ON0t9E/QEugycOxQZ7lM8RFXZGD+m3
pxrkhy3K0b9zvGGa/PV442hDh2qo2FFUqKB86z+W/hHOZ11gzNp7SV6X7CaI2F6ZSodRbKIZtr81
xgUtstJZOzSehPaFu2X2E4aF71GKfZvETFWgN3awlLyC1nsMhyfsMTt3SGD1qJQ39Oq9MtwuM6wK
8diC22hM90o3yiBE5IxC/Ujoy0L4s466FbK0ih4xQl54RQ3hfnAfReHy2TeDgaKR6GGHqULa4nme
8xuNaYOnxkFYPpSx94J58Fsr4DKbiFAAzMwqQmYWakN6MTOMiO8hMhVYPta6XEjaYvJlCjWHqJ9l
9Q18V6ZrJRm2xhReCjlvKVzfBhyXWWrEtzMrLL8fkbEyRsLDb7WoZDoUlHCJh1OS67d2V1JXg4tU
0k3CX87De4KeV431LjzmLPbJRcsJRBzwfo/do71pNQfSVW/ekCm4QdQZ+0lhPVTmjKD2oQyToDb6
Q0IXM5L5G1vjY1RngWkNPO0TTse7CaRtPipPE+MbPcaP6VZfum6YViAxmAeU67AeGbDnV7MdIhrL
tpiFLphqbDVlvssqWFYZQgbYIQPQyqF/TzMNv4t6pDjeWDlbD9c8UTUHLP0fi7A6JOawjfJJIfaY
DA8wfoOe05+xkyxGVj9RJ/25x9tKz+WOLDA4gJ8VR+z7ZWpF9MI0IY7woO7n7s4YSE/yWYJzUpGH
fBCuJGupTlNAtMK7dawqoXxWJhJIIiBl8wytkU3Gc68AFMuK1TQ3e3fCZh7jZOdupWjfakZ2U9Mx
KCqyP8rlKrFYBVL+ts7GHpo9pIW7wiwZFWXWQwL83Qgk76ZwkgsTOmGSMgVztpEtpnNSdOwEW9qS
Lil5L9/5cG6LGdErMMTCqpF1lKnhRYEhuoYWJjs33o3hs8c5mzhDDZyHRmUejIL8uYg73eo+OvSs
Oc5FJ34wyRpPVVFxrdImecnVONSYUcEjl/29QcjcXW7m5F66q0jPAxFnRzZkb3Z44fZHDBG3emg/
6/GN0YzTO3Z3aviK+331zwH/vXb9S93f4+v0Z4Rb/WfVH9UpQvw/eoRQ/THQMXD4fZ/qMAz6PNst
wmXREnAfkO+qL8ll/z7biaOFj2R5HMffrgT975ztCAx/PduZDoFc5Z9jVsR3+svZXmDt7dKup0fT
yTqpewfXHaHnrHXZzMlRya+KepyIyejYvzUFGqPmskKkasX6S16Lc1t6N7qwtXadNAYNmU6EiCEV
BjUFXloBZnE4x7XNGBif9uRY3SV5zDsSk3e9Xm8rabSBFKIoX4cGYPTUGK92S3oFLtxzX+Ois0SZ
+DmQoMsOZGGd1OUazOlwqxHj/F6bAitOovUHc4lr9KIluHHhViulyeFiKQjZdRIekwSa0Vj1QCKG
UADUmPSLZomExEGb+FPjfrEi4kOqSm7sMH8bdRdgUFaQ8oEH3yngtRpL2iS5ldt2As8Ymgso8VXR
ZLgxJiIoQuuhMOWmFMp7JoqHWOmuey8+UOVlPnkqCcHS9ryaLeejVPuvZVdZK1Gbtz3cenKVDvY4
AvwV1WWvltscAoZdWR+2rOLXMZENcyG2Oelw8CymJXjoe18z7Xht2kW9rqnAD9kYeWsDB/BB2uK5
1KMUI3x04biowKRSDOdpcqIt7QfYbBz1sTEGWT4i4kQwonJ/CCc7FYX+5lT1m6ZK46A7yJEMxZrx
dyXKvJnqkKl6iGhGPU+j2TUbb84SlgD/HCPfjxG2fn9RJ76/Zvn79Cc9MC/7LBLd3yxoa/829Sz1
42eR6P4G65RN9b+Tlj6PEfs31psYgYBbubCLfjxGKBHhruo89N9f9/c6YPcPW0y2qBqgJYROpNer
zlJC/jAdRkcyI2qJnL3FzAjnBvdftJ9TeaMbw22oRI9KTlhyJRDvWfUeRQmO2KFgwMJYNYowy2oz
u5XETNONBTnSe+zyWahbc/bkTD1gDJwtwIBZsgmS2GuNTHaPofG4pLTPczXxFYhuj4lwt7PkPifS
PZyILCbi3ZH2PiHynVYo6JHNS4Vuiv4XanOximTD/rRWnvpc3brExysYB+JR26fEyqeOdhSywJkv
MNtoDY2pvMoTezOSSe8Izy+HEYATafV6QyhCTX59b9TEQXebRhXnUMu2MRxqT78c1Gut9FDmsIfk
mHDa8qKj1hGm2JaN++iF423TtG80fNdWRmpry7NYGskpxO6UZvMjQzjkHHOKBdELL4p82FqmTKka
lkDVSuyKDoaaoqob0BQGP1RxJmKQUJcpvBKsM0FNIoFptG3qVHeNWh9Mdz6SNHGQHrgI2/LJCriI
pfUSG/F+yggmGItdnanrkFmENs8bA1sSQkhvlffNk4VULB0A6yqa8lFo7nGK7SsNwlKdEgHLIjB1
xpveLW5gUAWqqz2lcx2MMj1Msrqo+mjHqbkt0lJlKpcc2WJ9dRgdepEy+UNeHbRYvwtrlFqpByRh
7qaP2lC3nauCA1GmraIJCNTqtprCddylQSuUm0oxTt1S/unqJf4MxgAZxkd4gV1ymsdxW+v6Dq7S
kx4RGRlXke9K+YUxXyA1Pje66reNtug/UNGM0OEaqKydvQVfd7St7Etj5Y9Z5ZDh5O7NkAPS6LeO
4r72mXGoNdIz5YgfJ0peGqPfqMhJtGK8zAbIWWqyF+7gbuKKDeo/J+X3k5JS5y9Oyjjp3v/knORF
n+ckEDmc0Ag6VOKpUWnwR5/nJDJNxoCQpjlIl9hFDqnfT8rFNMmfMcj7rjL/oeAi69VhIE8PvOQ4
/q2C65tp8+c9mu54ZAngBCFOwMXW8fNJOdqqMuSGxJEcseRX78Gujqu86T86lWF9e2oKe/TtsXkF
rt+xHsuV6VAneQ79x/k6Zg77EqIZ6eWmLHCHxr6bRdmdeJEXoB2uV5U91ZcOVMu1TQZM6SPKSG+q
8sFwwshPl4gn5mX7tsTcbfXWgJhaUQ/DkgRVqwlST7Kh6m8xUQC8CrHRCLlFH577Vo7LOozmK22k
qQOH60aqnyjqDb+NY6V07QVlXECdSYZefDPitfbCMCDy9U1BD6d49d0UF9tOfYFDsjEIr2oRW5oA
HGwl99OC07Srzp7y0U+XtXhw7Cto8KuUpzkZXd8FYqtWlwNKmLoug0z0F4raH2X+Nak5l+1oI7Mm
aHWOtxGSI+lAGUceaJ2V4+SBSarWqAD3qrX9kptQIa0YwQc5YY37OYFL5iCZ6fJVA+fB5UcLmf5X
RAaymbtCT040JSB8oy13IZFe+mBcqczy3MTwG2s+DH149mR4n+sGXrs3t3X2alPs8Kb4SknLKlHB
266zr0rYZFUqmEfwZs3atNEk3Ly8POd66R7yNFonThFeGrFzY/fTWk0xFUy1iQbXvDO7id2Drh/t
qd+E4P4qTW6qmDZ40MKBsnZSKDSlL2W2JigqGBiLYGi3RsvYyBqFja0Q2iuyc9QXgeEp6zbpjwT2
8j3a9V0YoeDRp/RU4bQ5D/wylGjYG6BJ84QdHLFuimL1qyZtT7pRKysBpoO/CQIqzTZeQ+xcbl7W
Uf8WdblCbllV7nobvk9q7U0vgwKlbOrYFT4zn+uGTDvPsnf6KDe9QoaExghmGSfXghiAPJUTDYi6
i2R0ICv5xq16oOdggzt5qbJxFEykzSn7EhfsiyLlwha9b9P8I8vP/JzvzQzFVuGysPAHtrF41asO
s+qL1M5OoWF5dUns0bO1meUbXZcfHTTiToR+rRJrlWtXo1HubILcA1dXbppmwR3p0WusSzSgZbK1
2BVNGWzFIYWnB7C1ZiLM2nZQs92M9BDJ5zZ0kttl0+0wMgcpuNdImep0ZW3X1U6zhsuSVsOKrhq2
eCJmhkyUYSOLTauMNwuIVaA/afQoGGTVBJPb+tTu952ELh1N17k+0g51zwDuMPAD4K71TVuhqIyE
9jIJcasx4FgpEcImy/Xh1+KF7Cln6gb20n3KwJ3f22VjNWveTL8rgDCatnZQPJLfQivo6+Gttt03
HAVrGbWPEu1nqLof+Bw3Bc8tIgTMhyO0EcMOo72G0PKUIj6eNrM3bXWTZB2UkMw46t2StIMfbivS
9EgEXdBMrl/3w64vKiToNEORsk6z6ZBSw5TqfIrik5tTzf1wPfxLx/CzbuEP/S2afRezD/Y6k0nq
L/2ty7KauV/X7BHBP3U28huYaKQ+d8ozBgCeVGaHuafZm8jBjRnnm8YUvls7+0xkW6k0/ky9YKbG
jZDmhhbr0FX3SVuyTXTJyruX0LnpJrHD5lRR0VoMz1aj3mZdcSLP6f+xd2a9bStbFv4rF/3cDDgP
D7eB1mB5HuI4TvIiyLYOZ1LiIIr69f2VhtiWmdzOJYFmA4dv59gpU6WqPa691smKD/e34985fhzh
bxw/Hs6foebW1CnkXx68v2CrhkbBoDAO/5f9lv7PIjAwZAcxH/QhBITznfcHfKnLGkrxDHKIf3Uo
pRMz4KdhWLAYQYPz9Y/kKRRAN0coGiossGiLahDBBtid996fFptR5LkGKRFyK6C30rOiCO7WsX1j
r4NbJVr98JN1AtEy6qFlLvvfKMbM4ZuTBmR6Z5CtnE7RWXCzBVNZjv7NY6buS1lpZ5vaOQlq/VQV
PPOeEUN/APV8CgV9BhW9C1u8v7GwQNGDa5cPlr1RcHLV902Uf3FgsrcLKO3dKh0XEDURthTjSOAk
iIjO8g1E+Jm+8E7cRY1cpTedKRkm1gpPDdjzN4kBuR18+jG8+qFnAzllsN3arCUwHcq3tSDhp5Sc
gaAHzJgVznUpW/5IWiFiVIbxhQORfwSh/1Qw+2ul8SATtsB64lOBEfz/U6EEoMVrhkK9En2AFZ7G
RzCAqZXvdAwHEkICRi4mrBfW6cqP7EGxtpmkimD6r5Z0J7ww0obFVPlcT5lBWCYQWW3WKsx4WoS0
5kKKQlBMSKMO1A3wiIkhRQsq8LUmXaPuHo4MyVPJVL06guZAXn5drO2EIXEaZQjYOhqSF6BVVqY1
0m2JsMu6hBTwG7w3kBJgIAEUvEhmNdJ8ZjASxxpsHPOyVPSJZaejKN18QfviHiqe5IKx9uvCVvXo
xFKXDAkWkvcD+cRKfcyz6EsdARQN5eQCsgjYeG1IcSUEicFQofhhXeq6P97AmOv6tfM9NaMfZiTf
gkR/MKb+eF2Yz+ka6poKFUk6xpBC6GsH3kBnHY/rMDROpEICyMK02khLF0ColoKLLkwhYV0zojfM
TBo0m8VJGOjjVQ1MJKrLxe0y9+8KbXNHAHXu1kU4NErvFizzietJAkdcnEkaY4IFVBNVgSgiX22C
wU2CerSAL53RoWfZ1xa4V4+aGQ6LUaCHv23l1lZqv2WvevQZoWywk+JfvdpJWZhHGovYqG1S8zNL
omhE8oSEDiWdD9RVmgEkntqz0ELbWtdXO0nrXEP/hyRK1KH+qJ6kaiILeoc2pGbO/BdcqQgSUAgX
9aY39SQjQvksd0hUFrn/tUxX17rqn9ZTH2GbrA7HkqfkV9Z6wzCPi4CgSXriEmqskEmZBquXMI88
aEgjF4R0ptN8kp2AAZGyusrWCXLGZfZZhZo/c5mW2lj6mJtRM2FrLgaQstKCD4PHlVTB67FQvkVm
fRca1XKQwKU5nMqbeelrm8Harj9zM+8lp/6swSI5SOUcaUvRSWLMZzpVvwZK7D0GxupqqRp3CTwO
nqGlww3kDpKCvoiFcoZXK1dIYZza4CmXo0VAj84J5dNQhZlfV6Y/ZCglAnS1IeXcCEVirJygn7Al
+8GAkmIZexOEsYZA6B/DunjBI54neXm9nGa3tWC4UOrl9aoyJkUx/cuNgwdVQzggqQz/syyYM8KV
5kwCQf+UIdWWl/IZkOL6mxUFFfCp6kky6um1WwezWPBL6SGQQBVSPTtBpigtwrkJLZWpLvXPHAoL
Y7TwTrWsng4sJguo9y+/oaZ2pRUA6TXRCivQ3Dl1I1KiaKEDfwxtjyJPWo8Sc0FhXRN93k1MI0EM
NDub+jnQZO9+IUcPSxTsllm6OjFdVI9WhsJQtBiPVqdTbbyqvLvcFGKcvqafT0HpnKhxKXg2kISD
zOuugjVosKlIuMwYXtFMzGXHYkJ7UVslTcvKQsBTLci29I0dXCwDOJvNDPi0mPRGu9SapGL6W7az
zdARE+GJxX8CpPbGquOBVcRontNLFcpsvnwXM1mOkAwM8HZ9AdRbQOTG0ppq2nplfysgCJUKandO
iKbzKnIeGNo2ffqd0SwiC0uL6LKmWDiIIm2CTO7Y13GFus1cgxpFMCZG0X0Sm6epvCFyL2/gLD0F
/nciR/FqFNjxGMaRDM0ZxJV075avWUM8KqzWQ0uIBa2EbJDnJgBxEBICSUOWzZ1JbRQVbHgGpXA5
BUEo/cgtKx1ljFmQnge3hpUvruVNJAvnOpOM/CnJ1Qtf8YI7Wa+Ub4z3PWwCB9X7RBtUBt+1LISQ
8kIepzttJJeGZiAEk5hEvC6EhFIeG+T+WvSN7tAgK5FZyrT8KhLCS5Fc3ihCionm8o8UbSZLiDQx
+zaoUG3yzeUpf+MCUzRjbuTGRd6LebLT/1RKapv5SlmfGcBy5KV8beTMpyXV1d9uRbgV1f4t+/bl
LJx/KL1t/83BqTifNJ2w2zIAnmi7oalD6c0BxwJ+XaDYPwbfRMTU3hSBLiE2fgPTQ2DGxgdAiAim
W/iiP+p1NsD0eC/gefQ9NEPR7CMIuxWvjZLBJukMPmDZGZJfL5iajuWb3JGHhSKNFtbqZb3EqzjT
mR85k+ka/VhdGruSZQ6QNnYnAOJAk0nqSJWjC8WCX3BTMUUIZPAZ672+llc5RYIoxlMsVAYqvPJb
GEMfqE5J+l3GG69ytHEZdZpMw9idhTGqKkC/9HFuT9NJudH1ybSCX19WSCgZGLwEKLgaF2sC6FJh
rFBbuptLRUJ+OTTA8KHptYkhYtb8hYCqpmfGlBLOAP2VZ9d2omvDAtiXAPUdFPpSGeWLqTtWq4Lp
7RIJ6xKsPjWZ+FrbLKEu9uSrOLEea8lyGavUv0Trzde17CEU49/DYoXSoywzZZzbZzgOmMhtgbqG
lDQ+L90lbUEV+BgFqbWsfdccI8SkWag+TgWvuLX4rE+Le5kcYJClnpizvc8YvvmxXtX6hRW42UjT
s4upjdELVQMx6ADZHnUNgBKKir+cIEgGoQT6V2Uo+6SsyvoKEvD0tFY9CCGXz7nuauDGk2CYpvYL
810TsH/OBOorA73xQqLzg2SZjJzOladQZloU1WM0LS/1Uhp4UCTBorU4Bzv3DFeTSaEHQOFatR81
JuO85fKUCGpiqtX32F1cFrJ3h78eQ5DzGVrlfBwpxlwumEd1VyVtJUqVqi7da5mlnlThgt6pFj+H
G2fulvJE9aWbKCg8cH9UXlBaRyS8dq89Y3WPDTZoTi0+o/uHfYPtuqBaF7s38JpH1FHt5blPw3dk
MEp7xY2icxYJ9YJYWvxN4rSd0VGd34I5rua+m380cOIfHQyczsAoxojGKVjk9wYOWIYGLgO0saIf
cTUa8N6oNqEx8phgg0VN4DVqZiCUYFkALwSjxB+gkLG0H2JmerlgnbGZDkUL8yhm9iNzaifyND5b
q4IAfGWOgspcD3UkT2yakD6HzWKuIE1SDRlD29a+yYF1WYYb97rKEmUgS5IysCrK1bAywQKf5RsQ
WNWzPE0g4I/I8FmAnLmKnygxD3RQIlZqnwHcIAvV9fsIkmJS4ewyqZwTOWZCQw1PVMYaVcgZ0g1X
2LaYbiuh9mOmMY+tyxxRV0kDpwpfpKBw9P27HNMIRIKG5lXM6I8HgTugO+9UMsFkrVFDTnTjbOHC
tcKwQEXxt16bI3/lPqyWMFPdh6KxYD3p5ZWdoTGb5mO5Zu6y9m9o78BLWw3MICJ0WJ7YkEhlfjnS
zfpGjedKFtxiUs7TLBpqm/WJbkyHKy+9JUQc6+7itmICqDIJQwvzxxKYiU2h3XWMMRnWpMgrwDHM
udKSHk1hZRbTSkmdXLhM2KDEB1yDGXIP6himjug/DaSYmJ8gelmZoyWRT0IgJtnuzSL/XvjGwNWM
8bSwBLHWJUI2Z6qZ3mrShtcsTxb2mkQCkNvCvtpgqMsNy2ygeAeTgX2mdr5CbCu+dJf1w8Zf3a2n
5EBp9bzOVnerojjzDHMcLeShrJaP0Od9ljZf7Vw0093vkaaNpIweEESaEdmDyWxUriwYqjSvmFo7
cZIlii0bWlJM4Yf1NRUuyjPozJTJJNiEsHxZN8o6Gi817wrvNtEZ0imseV3nQ3TKrqoqmKwD+UGt
rWFR0i4ujUvdLD5riItmcHVWuTJJo2iox/D10L3WargZvBrPKK9HYk4LnYuJer3RvMtqml4w+H9W
491q6kaSL5/KajqJk+pUrjSYd5E8g9YbborTLACwKbSCc99/LOAC1ayUuq8bzpwo+0o/gNZIfkf2
RHx7yZd3qhU68zm6cy2B89NX+flGyBILLkwjXo8cvLa21iERFvrFiZD6XAtNY20Vo9AmdI7zGBoA
C+ljYAt/wVKBFrLMb+nMHkH3Q0qCYHKNhtlAExrKUlFcbewaIbLCHkNXBqUfo3MejW0vqS5gnIKe
ylxO1DIAORsnk9CUvxrB8jOMB6NgSvKXBcqZA1zV9LLbyEl0gQ2Cqoop2w3KSutCfqLJNrJgZV4F
xsNadhjOtW5Knwhlmn6h+/c1ZBh5aSpXWV1D8YSGbCQDTlw8RUl0F9EPHQEKfgyc6lJfypM1pGyn
epZ9KRzzWjP0e0oJ1Wgp15eBE0zqwL7kUq7GCwPNHKVaf1Vh86kE+j6q79cMmwc5DIWOFBKqOPRO
4jQ9qVfOtbqJzuOFegv1FcjOFeG+sVl/qQIJSq7NZ7fOzu2NMVpVYk7BlRGNi/NhkiznaVlrdNUy
A3TEAvBlZl5ZpNzpQiqHukjPN/Z5sTHOsw1NOsWlwurAKo1ctmshQE5vb6DRncmX4f3Kl86zbHEX
a9WX2KqFelRO+zWGjXQZZU9QTjL2a+lXtevMMxPgFkwyT7GqPJol8/FlAHxWX2sXU1oNult8y6Xa
hCmDYC/PDAKFAjS0IxAnivyX6jPKp65X12gSfUFw7LI0TZp6JRiE5DYOk69UGH4sN7B3WWr4JaqY
H9d0LE0M2mE9W3obZknqeD5dGF/WRYZEt8SkOXCTFfqzGdBo6WSd1g9CP8OYqlCzUt0lyFRBdMHw
GQZFPox1xviX3glIPZq5MGEMndAPRtjvxAKbHWThLYHZuQu5ysAChoH84KXr68kgL6VT37Gu9Fga
KdXqOo2gP/FTfTWqaRHB5D1c+7TF8ogR5CCg8bss19d/p1/bqp7AZv66A/J1lvzjqWweleIfHkIU
4A8G104kUvBXEGocMjAaGaL9ccA3CFzEAfzAoJSqwrdE7sX8EkW/twGKyNos5g9g51FgxPqTEIWW
yocQBf4qm2kH/hQgCEGU9basl5oUiL2pujwzpepygQ4bVpsEKBSRhRBps1BrE+5DsgJSCztYjmMH
RbfAY1Byhcib43vWsBLCbxkKcFqKUKYZls+2H6j3liBzL9dMjQ5zHasPsqxIZmWyNt1xEGz+mppW
gOMByq7B5ePApoEhUrKJ78+ZnrkMs+KkMsFLeNmQKZ1RGDLyi2E3EaUpKuUkK9xhjD8X5BaF+kxk
PtLk5VWuAO7UzqdZPvZKFDCoIvkMIcU1IQ/Iqk3MTYJMoNS1E5+usgOObROoI+HC1740cACAEyWM
1ISSjhQME5P+OSwH5RKcebAequHz1C8olkD1gaSb5UfI7QrK2DXtg3QQILMp1w8pNNxxZDEzLLyR
N1SL+VISYntTAQcDrUamcOWs1Pt89V1GUCYnuYwKIjm6l9QSFdHLpKdZpg+WsTiXltqJQcdTIoqp
6YBGdEIdOqLA1YabCEIRmtNOeBVG9CnKRXS6rpKbWIEakK6u5NgnZlVCtASgg65vooYXa9eAkZki
Vr48nSqrixjl0IEWM1OZxhTl1l6oXKmep46dHNaCISEuGgHLkwSDItF7rulBO/Li0amW4yW96RU9
6pBedaYZtKTk81I0se3EJQZdjEO629LUHuTBA6i9UULvOxJNcA7jEIq8wSKFC99njM416x9yZRlA
8xWoRzz6w1BMF99j0WBP6LSXdNwJsBjLyIebPKAVD12vtkLxQPTo6dUv6NknIbGGvzzPYqrG9PMd
5SYoEZ+1ixuLbn9J11/Fv3hueB84q+FUc+/DKJ/IAilQkUHbxiAHPRDhCcscikbVPk3wjwWESBrU
Ii50lST6yWpsFZsvhsyhqfL4NI43t0Ucn0FYzXEFggyOwQDPEKvB2FcqY6gvPc7vD6MItzuwqZ7M
lfdoU4JYStljXGzp0PgeFxNbToAllg+AssHoMUunFBdF8CKksuBcwcclE3VznSbfpozvqiGNqbIe
WhZbsoIr2zZOHWqrMVXYhepBm5wMKKEMl6sLM7mpMv0O9vCBlioTx7+Spl8LCQUUxF5MmbTXDBkT
8h9gdhwqcjVZLb5Kigt40v5arX8Ebn7qM+hYG5RRk4fUM8X8NL17NtdUg29+Wd9JqHdpqTMxk/xG
Nqmmh4slrYIfShg9alH2w7auUt3iivBrrjuO0R9cGvDLSLo5yiT5zPSmqFaqTPLQHF0H+s16GqtE
ty4cZpXFeKZUiknN/y/O6w1F4wfixR0zJEwQgpZxy8z3Jf33fumQwDYv9CdMjqpBfvvOHW5fbMsl
+dt1olmB3tsLXJEamTdEjgoyCcD3eMiIozRx9z+WbOeTopB6axbZuXh29YE3O/Wrvfj9x/xIdflx
nd9+hCNSS1VvvxXmJ0qfuF5dIBl5jrdCp9RqIyeB5NT22f3F/m2FcRwk/TunQqA/FObCdx+VgvO7
UyFKOSYtSSKi7bP7i//HW/G2MAX/iojs/vhy8Dnf3g2AsEiJmfuzTzz4bhc4MLrQBWOUevv09UCY
vPgf7wQf5t1WUHShDS6KdE13Aw5Xyn044/2B6etWaMf1zT+/G3RcFDIHyve7rTg+FZgJjS6xDjhg
+3B32Pz/47vB93FsMZ3dd7SjQ/7pjP7QeejkS2L6rnkroDOHh5ffoLgsnr5uhYapb31BYOU1qG3v
TwVp25GtgPRYdBAxKOLZXcn+nQrBBt9+K0AQKBo2+PCtv9sKG71HLCbWZPdzMuBeXhD9GEL057ZC
9DWgBDANPuO7PdDQxcNiapT+DnvUyz0QNZCWx4ExOiojmEP88bs9YLjXASmFNstuD3rrM7jLLfeA
yhIoLcWm+b99iJfebYVBaOmosnI4D7vQpYfWYWfB2/kMiGFttCGO90D/RNmCrixd5+2zM0T92wOr
C7MAzF4xdT7u9jkOr5lWtS3Rqdw7k94ehy4yDdym5ggRv+1zHE2JIVwiCHiJd09ft0Jw9Lc2Eobu
gKPHEDSeCtSRCCEsCLT6vRViNqDlVvCtb6Gt9ms68c5e2mg7QrRPSX63FX21FQJg0HorwKQycAn/
9fZhxXdbocGMZCAHAY3p9unrBTG7OBWqDeDa1l7TiaOtAJ7PwNT+x0Kpm83vnwfRd99RGy+6LT2g
hyrqce/2AKIsQZaikphtn56mXJrSxc2AsJ6LcUjEj1Mu9ROiNbSZdxtB8tXT42C1T8QhOoO6AnGd
fSh9HFtp2FNLgeJi7zp6ezPae1FkCeCIBsG6vwDHW2ERUBBZ0bLdnYu+boVgt27pOsg+SThEBWb3
HG+FTv0SAQfRvj64ln7ay/ZbwQUxFRr7GMfDR31nNrVPoqkPLQuUgOLZncP+uQ6GK9ufCswAGEiG
ObfP8amwqW/iQQQv7O7pqdnU26flzHHpjLIiLrf7pMexFaS6aJ8w7koJUzx9PRWCt7elreCCWDrh
k6jRvrsZyie49lXZtHsaWBLttf7woHugiwMLhCd+9+EJsxyib0b5dgdgd+R6aBa62AP4UJFyArS9
fY63QvskCGPgUX3NQ3rpLIz2dwFqQdQ+VWQcdt/6sVkgO7UZ14MxYfdzLGgvt8LqYitUaHhU42f9
5eiC2KQbJvP6+zy9tymXKMC3tpAKVUs85+5+fDCUNLsEbZFKXX/79DWwNDvxm7Q/mTZ7LdW+M5vU
JOCPssCN7Lair5V9o30iDrk+8960g/dm8bh+KYCjsmKoVC62T0+3ggingwtCEYoI2/hF38/8ZAOS
5dDso6meBhQkQ623AogxvT1MwS/ql8QVAIngD9j/vK+BpdFFlQaWXg3Gy70zPb4gFqgr2oC6sb9A
fXWmgoWupQfhVEBn4/y8AKz4zmwyHEyEZVHD3D27tLeH0WYX+TjZNgptgnNVPMdZB1thG7AQHrxt
Xy+IgO+3PhUkGPAdMUHQuBVMVIoWGIyxu1PRV7Npts9BSEIZ6DVFGvqLrUDdBrHwfdix3/zeXZAt
o2XrU8HnNMkyXvFC72wFgDskX2x4N/fGYnsOe7cVzMx0cEGYrqGGKWgP3u0BbXK0AFHc67m9NLvI
w5iKJuuE6WH7HHtRAUpUmGs+2MvdX+zfcbC6CCg0BfCEcWiTH9cvLXg0qOPC2L/bqt7ay12k06YL
CGxIZB/b2yEM5nHNhl4H+GTB2bu/If00EsQArY0EF4AcDPKSfcp5bCv0T7vmF3do+/Q1zBTsmy1d
B1thAj8GEPDzW39nNtVPdNBFtXPfF+rrVgh733IrmFNgsIXRzUPEcORBwOWpJoJlB3TRzjr1z2ya
XbR9gMyI4dVfgCdoFiJNAC3dPiLv61YIbpCWp4LsWxZtT4G1Eg8f9d0FsT8hMkbV09xvVV8reVYX
HgSOd8FG+GoW322F8wlO4P8HWG2ni60gqgBrdQBdHp8KnCnxtgDxbg9g/4yEUBRpeTOwh7B+Ia/9
CwgiN0Nw/FPi3t2cnqblFKdbbwW9YcyhbuEdts/xcSD20kw6x4dqZ08Lu5Antd4KPiqnAjGcX0Bq
xFbhZ1XltXXIOezhBenCi4piP/UY1MXEc3wqLHAmJmXuQ0DR1xKe096LciqoXvNp9wEDZvGd60CN
ySHwgvZot1U9tRUEPa0viGgIQ/xh/mo6kpSU3rkKn0e/t8JuX+PGFqjUM392QY9PBVtF08NUhDzf
9tlufg9tRRdbgbasuCGvZvHdBRHOFmzRlvhObEVf4wqnfXbOR1Uo7RqHgZfjU2F/shUYsxVrH3H3
1pm23wouADgC4yc+9bhQoX3SkVBQlMNow+4c9u+C2O1DLFJOwQP581Qcb4WDLeFevN2qXsYVdic1
bvJNoSG9K08dbwXzonB0gMPpudncowTbFTX5mACTfwXKpGFMi6j/48MiNmydjoHCxSoeeufH0SYA
bpjnEDbfN4n6WureT7u3ORUirhAFqn1RX2A03jlTTsW2+ttTJ0pDovVpoDvK2ChQiX139Lja74hB
azEd1e/TQO2tg61AXoMZWQagts9xO4zuKLhEKHZ7exx2L9bmRoiYijwUzsHmPbAo80PIQly1cyk9
rWJqcjepqPi2RbgtnuObAYSCwXL54Fz3B7B3MRVv2MHNIHrEdR7K/MeRthhpwGGAMtpt1c5J9XAr
uvCeB02y3Uc9PhU0hwCaWPBY7X6+s9A93Ir2BQpQqBZ1TAzC7qMenwq6oxwbxub24WVPy1ZQknVw
QXRFgQD+wEl0fCr0T1T5xbO/IH31IEoXHsSmemdZoMu2z/GpYCjOFG3kfU+6fzdD6SIHpTABqkZt
bpY7MkEVaskIZO72qKdVTLLoDm4GRF6wkuw+6HZe+l2ILaDuQJapV/08Ln1Mx0EHdbAVoikqMyT5
m9iKlsdh1qOniRd0lh1sBXU5kwEfdvXdcSAd0cHvqofz0ts9aF/JJWhinAUqgV+g75xPJoPUkNjs
YSZ9NRJqF+VLwX3IgWi2l7YAHwl/IrQJxdPXoErtIpIgjIbe7RApHEcSKpVcDgR8Pbut6GskofLi
LQtVkC4Qa9PM2Oeix4UqjSFi0jNEfnb2tK+2Qu0ioEDPRgd7tw+lj7eCojdVb9od+wvU263YvVib
CgWnwgE/oR1wVMfxJReEqWvRNt0ewP7Fl2r7SEJUomSDI7EPmjA777worWG2hwmo/c3orZFon4+L
4yDGQmET2D7HW2ED3DaZgznwhvbWi7YPqgilqdsDwv0FdkJMoOuwcAjR317G2GoXQRVUXWjJU5pr
PA6MiwJLZI7ydbK2l1vxQWn6z2liuRngqzTQZLutODaUArCKlaC+uXOfu7vYO3vJd9VBJIHUgOIc
2Jk+lHIdboaKe7X2jdKeVrU/Cin++akg64CySwz1NF8QHVQReZl6AGv29FRAht76VAikAJMsyv5+
CCq3d14Ue4mPVaw39vR/ayv+F7fop/bH0POjl63qhz/Pt0zpOx2Lf/kLBzGMjwu8oWXfaRa8+9Uv
9WK+W3zH3i7++79mLzGKcH5eZP5zoW5xlm9+esBdbv/U/t/vP+PHv/7ujx0+2OF/nvrzbJY9ox+Y
IBdS79/0ehajG/Lfycs8y9PkI628YNh/fZ1//sf7t31zEn63/GD+8leavRxWOnv5539QjoU9XTC1
d7B6UjS+Oo69/eLR/CVP54eV3rw6LrOD1dMyKQ4LvS4uuMrbL57NXqJ5fVjpzeqEaq1XH87ixdM8
ig5LvVmeBLSD5ZOk6UvVsRUdLJ5lCGseVnrz6vifLlYv5tlhoTeLk4K1X9ybzwpvFh+WerN8Fzd1
6M3z5pfv4qYOo5n/lGZJw3XSu7isrN903Lu4qcP0uUkM3ujiog7Tv/6aN+yJ4L5qf2Ay8eZFg5ER
9Gjtly/jp3kWzZIG6y6Ui1r/gdFs5WOBG1yTIIFqv/z8Hxez6Omw0ut1EmRCHaz+PCvKBlsgiB/b
r+4/h80708VlHdVNRszo4p6ezGpOZNOJ7+KqnrCx2TzPDzv8+p0KTovWu36SzZIw8hsOpCAGaL38
xH9q/E4F80IHi0fzpn3p4qJOspmfuE1nRnCFt3/1bD5vchyim93B4mXy0uA6xKBu68VPZ/FTNG86
L11cU1b3o8b4V+iEdfDyyTMO5LDSm7vUxVU9nWUv83jWsDdClqODl89emi6qYFLsYPEq9JOG22R1
cVNPZ3WVpg1OVUwJt3/3+S8TPjF22sX6WcN1EsPe7dfG6zUfmU4ua1rmjbdJUJ20f/cyXnjZvG46
NV3c1vPZLyICq4vbej4nTm0uE9hdXNfz1EsafZ8gRG699xdJuj4s82rGxLBH66UvZ025gSifdrA0
wq7ZyyxqiJbEzE4Hf6BCYv25afkubuvlvPIbTrvQ12n/6j6+KWpwHmJIuv3qafnSlHYIJv/Wi1/N
nhvX7uKaXs1e/MZrJCb/OnjzzG96dUHv0sXiuTdrqswIecsOli+b3JIY1Wy/9vOVnzScRcFq18Hi
1zO/8dW7uKNXc99tuKOCH7/9m6dJ1lQ+FeNUXSxeuGk8b9yZTq5pmmYNllGMK3Xw8pnbEPnSQu5g
8Zunpku6HVtq/eI3q3nWFCJtJ4Far347zxq+TtqpHezKLaFjUylsSzDS/s3T6GOetJ2Hab90WSQN
Nd/thEnrxT9TUj5s7s/ACH7Sw/8TXad/s/HzOZ015OwopXayNoXHosnRbdmv229LWXjzrLFvtRWp
aP0H7p/ThrLsdiii/drzZTkrnj3/o/Xa0pl28AdW9BMPX+PrsRFzDO0X9+bR08f8URMDAu0Xj/3C
O6zz5sW78KT3xbyaZUXD6l340vsyivxVk88Q8mvtN6aMk8avtIvb+sVfNPoMpQtX+iUja2/MkUDr
dbAzD4n/nPqHhV7PjEAdt952Fm+IpzUB42299tdZ8o+nkvzusNabd+/ioj7OsubFu7ioj7Pco6Lc
eGyE+nTr3Xmc1U3eScBE2689n4VNzXdN7eKqPnp+Q/sEzqIu3tzHysziRscqcILtt8aPGhcXyLt/
sXgT8uUnNdlHPMwOzvMvfwFIjlj4OZrPsv/6HwAAAP//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Sheet1!$A$2:$B$96</cx:f>
        <cx:nf>Sheet1!$A$1:$B$1</cx:nf>
        <cx:lvl ptCount="95" name="county">
          <cx:pt idx="0">Cheatham</cx:pt>
          <cx:pt idx="1">Hickman</cx:pt>
          <cx:pt idx="2">Union</cx:pt>
          <cx:pt idx="3">DeKalb</cx:pt>
          <cx:pt idx="4">Grundy</cx:pt>
          <cx:pt idx="5">Smith</cx:pt>
          <cx:pt idx="6">White</cx:pt>
          <cx:pt idx="7">Anderson</cx:pt>
          <cx:pt idx="8">Roane</cx:pt>
          <cx:pt idx="9">Loudon</cx:pt>
          <cx:pt idx="10">Johnson</cx:pt>
          <cx:pt idx="11">Henry</cx:pt>
          <cx:pt idx="12">Dickson</cx:pt>
          <cx:pt idx="13">Claiborne</cx:pt>
          <cx:pt idx="14">Campbell</cx:pt>
          <cx:pt idx="15">Lawrence</cx:pt>
          <cx:pt idx="16">Cocke</cx:pt>
          <cx:pt idx="17">Unicoi</cx:pt>
          <cx:pt idx="18">Monroe</cx:pt>
          <cx:pt idx="19">Sevier</cx:pt>
          <cx:pt idx="20">McMinn</cx:pt>
          <cx:pt idx="21">Robertson</cx:pt>
          <cx:pt idx="22">Knox</cx:pt>
          <cx:pt idx="23">Tipton</cx:pt>
          <cx:pt idx="24">Macon</cx:pt>
          <cx:pt idx="25">Coffee</cx:pt>
          <cx:pt idx="26">Blount</cx:pt>
          <cx:pt idx="27">Jefferson</cx:pt>
          <cx:pt idx="28">Carter</cx:pt>
          <cx:pt idx="29">Hardin</cx:pt>
          <cx:pt idx="30">Rhea</cx:pt>
          <cx:pt idx="31">Putnam</cx:pt>
          <cx:pt idx="32">Bedford</cx:pt>
          <cx:pt idx="33">Marshall</cx:pt>
          <cx:pt idx="34">Wilson</cx:pt>
          <cx:pt idx="35">Grainger</cx:pt>
          <cx:pt idx="36">Davidson</cx:pt>
          <cx:pt idx="37">Greene</cx:pt>
          <cx:pt idx="38">Montgomery</cx:pt>
          <cx:pt idx="39">Hamblen</cx:pt>
          <cx:pt idx="40">Cumberland</cx:pt>
          <cx:pt idx="41">Hawkins</cx:pt>
          <cx:pt idx="42">Bradley</cx:pt>
          <cx:pt idx="43">Maury</cx:pt>
          <cx:pt idx="44">Franklin</cx:pt>
          <cx:pt idx="45">Gibson</cx:pt>
          <cx:pt idx="46">Trousdale</cx:pt>
          <cx:pt idx="47">Washington</cx:pt>
          <cx:pt idx="48">Lincoln</cx:pt>
          <cx:pt idx="49">Sullivan</cx:pt>
          <cx:pt idx="50">Rutherford</cx:pt>
          <cx:pt idx="51">Sumner</cx:pt>
          <cx:pt idx="52">Marion</cx:pt>
          <cx:pt idx="53">Houston</cx:pt>
          <cx:pt idx="54">Stewart</cx:pt>
          <cx:pt idx="55">Warren</cx:pt>
          <cx:pt idx="56">Shelby</cx:pt>
          <cx:pt idx="57">Cannon</cx:pt>
          <cx:pt idx="58">Hamilton</cx:pt>
          <cx:pt idx="59">Jackson</cx:pt>
          <cx:pt idx="60">Sequatchie</cx:pt>
          <cx:pt idx="61">Hancock</cx:pt>
          <cx:pt idx="62">Humphreys</cx:pt>
          <cx:pt idx="63">Williamson</cx:pt>
          <cx:pt idx="64">Madison</cx:pt>
          <cx:pt idx="65">Lewis</cx:pt>
          <cx:pt idx="66">Clay</cx:pt>
          <cx:pt idx="67">Benton</cx:pt>
          <cx:pt idx="68">Meigs</cx:pt>
          <cx:pt idx="69">Pickett</cx:pt>
          <cx:pt idx="70">Giles</cx:pt>
          <cx:pt idx="71">Morgan</cx:pt>
          <cx:pt idx="72">Fentress</cx:pt>
          <cx:pt idx="73">Overton</cx:pt>
          <cx:pt idx="74">Decatur</cx:pt>
          <cx:pt idx="75">Bledsoe</cx:pt>
          <cx:pt idx="76">Henderson</cx:pt>
          <cx:pt idx="77">Scott</cx:pt>
          <cx:pt idx="78">Moore</cx:pt>
          <cx:pt idx="79">Lauderdale</cx:pt>
          <cx:pt idx="80">Weakley</cx:pt>
          <cx:pt idx="81">McNairy</cx:pt>
          <cx:pt idx="82">Hardeman</cx:pt>
          <cx:pt idx="83">Lake</cx:pt>
          <cx:pt idx="84">Dyer</cx:pt>
          <cx:pt idx="85">Fayette</cx:pt>
          <cx:pt idx="86">Polk</cx:pt>
          <cx:pt idx="87">Perry</cx:pt>
          <cx:pt idx="88">Chester</cx:pt>
          <cx:pt idx="89">Wayne</cx:pt>
          <cx:pt idx="90">Crockett</cx:pt>
          <cx:pt idx="91">Carroll</cx:pt>
          <cx:pt idx="92">Haywood</cx:pt>
          <cx:pt idx="93">Obion</cx:pt>
          <cx:pt idx="94">Van Buren</cx:pt>
        </cx:lvl>
        <cx:lvl ptCount="95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Sheet1!$C$2:$C$96</cx:f>
        <cx:nf>Sheet1!$C$1</cx:nf>
        <cx:lvl ptCount="95" formatCode="General" name="deaths_1000_scripts">
          <cx:pt idx="0">20.18</cx:pt>
          <cx:pt idx="1">18.760000000000002</cx:pt>
          <cx:pt idx="2">12.19</cx:pt>
          <cx:pt idx="3">12.130000000000001</cx:pt>
          <cx:pt idx="4">12.050000000000001</cx:pt>
          <cx:pt idx="5">10.73</cx:pt>
          <cx:pt idx="6">10</cx:pt>
          <cx:pt idx="7">10</cx:pt>
          <cx:pt idx="8">9.9700000000000006</cx:pt>
          <cx:pt idx="9">9.7300000000000004</cx:pt>
          <cx:pt idx="10">9.7100000000000009</cx:pt>
          <cx:pt idx="11">9.3100000000000005</cx:pt>
          <cx:pt idx="12">9.1600000000000001</cx:pt>
          <cx:pt idx="13">8.7699999999999996</cx:pt>
          <cx:pt idx="14">8.5500000000000007</cx:pt>
          <cx:pt idx="15">8.1199999999999992</cx:pt>
          <cx:pt idx="16">7.8099999999999996</cx:pt>
          <cx:pt idx="17">7.79</cx:pt>
          <cx:pt idx="18">7.7199999999999998</cx:pt>
          <cx:pt idx="19">7.6200000000000001</cx:pt>
          <cx:pt idx="20">7.5899999999999999</cx:pt>
          <cx:pt idx="21">7.5099999999999998</cx:pt>
          <cx:pt idx="22">7.0300000000000002</cx:pt>
          <cx:pt idx="23">6.5</cx:pt>
          <cx:pt idx="24">6.5</cx:pt>
          <cx:pt idx="25">6.4900000000000002</cx:pt>
          <cx:pt idx="26">6.4299999999999997</cx:pt>
          <cx:pt idx="27">6.4199999999999999</cx:pt>
          <cx:pt idx="28">6.3700000000000001</cx:pt>
          <cx:pt idx="29">6.1900000000000004</cx:pt>
          <cx:pt idx="30">6.1399999999999997</cx:pt>
          <cx:pt idx="31">6.1299999999999999</cx:pt>
          <cx:pt idx="32">6.0700000000000003</cx:pt>
          <cx:pt idx="33">6.0199999999999996</cx:pt>
          <cx:pt idx="34">5.8899999999999997</cx:pt>
          <cx:pt idx="35">5.7999999999999998</cx:pt>
          <cx:pt idx="36">5.6399999999999997</cx:pt>
          <cx:pt idx="37">5.5</cx:pt>
          <cx:pt idx="38">5.4900000000000002</cx:pt>
          <cx:pt idx="39">5.3399999999999999</cx:pt>
          <cx:pt idx="40">5.0099999999999998</cx:pt>
          <cx:pt idx="41">4.8499999999999996</cx:pt>
          <cx:pt idx="42">4.7800000000000002</cx:pt>
          <cx:pt idx="43">4.5800000000000001</cx:pt>
          <cx:pt idx="44">4.2800000000000002</cx:pt>
          <cx:pt idx="45">4.25</cx:pt>
          <cx:pt idx="46">4.1299999999999999</cx:pt>
          <cx:pt idx="47">4.0700000000000003</cx:pt>
          <cx:pt idx="48">4</cx:pt>
          <cx:pt idx="49">3.9700000000000002</cx:pt>
          <cx:pt idx="50">3.8700000000000001</cx:pt>
          <cx:pt idx="51">3.6899999999999999</cx:pt>
          <cx:pt idx="52">3.6800000000000002</cx:pt>
          <cx:pt idx="53">3.5699999999999998</cx:pt>
          <cx:pt idx="54">3.5699999999999998</cx:pt>
          <cx:pt idx="55">3.3799999999999999</cx:pt>
          <cx:pt idx="56">3.3700000000000001</cx:pt>
          <cx:pt idx="57">3.1800000000000002</cx:pt>
          <cx:pt idx="58">3.0899999999999999</cx:pt>
          <cx:pt idx="59">2.8900000000000001</cx:pt>
          <cx:pt idx="60">2.7200000000000002</cx:pt>
          <cx:pt idx="61">2.6499999999999999</cx:pt>
          <cx:pt idx="62">2.6299999999999999</cx:pt>
          <cx:pt idx="63">2.6000000000000001</cx:pt>
          <cx:pt idx="64">2.3900000000000001</cx:pt>
          <cx:pt idx="65">2.3799999999999999</cx:pt>
          <cx:pt idx="66">2.3100000000000001</cx:pt>
          <cx:pt idx="67">2.1299999999999999</cx:pt>
          <cx:pt idx="68">2.0499999999999998</cx:pt>
          <cx:pt idx="69">2.0299999999999998</cx:pt>
          <cx:pt idx="70">2</cx:pt>
          <cx:pt idx="71">1.8899999999999999</cx:pt>
          <cx:pt idx="72">1.8700000000000001</cx:pt>
          <cx:pt idx="73">1.79</cx:pt>
          <cx:pt idx="74">1.76</cx:pt>
          <cx:pt idx="75">1.55</cx:pt>
          <cx:pt idx="76">1.5</cx:pt>
          <cx:pt idx="77">1.47</cx:pt>
          <cx:pt idx="78">1.47</cx:pt>
          <cx:pt idx="79">1.47</cx:pt>
          <cx:pt idx="80">1.3899999999999999</cx:pt>
          <cx:pt idx="81">1.26</cx:pt>
          <cx:pt idx="82">1.23</cx:pt>
          <cx:pt idx="83">1.22</cx:pt>
          <cx:pt idx="84">1.1100000000000001</cx:pt>
          <cx:pt idx="85">1.1000000000000001</cx:pt>
          <cx:pt idx="86">1.0700000000000001</cx:pt>
          <cx:pt idx="87">0.94999999999999996</cx:pt>
          <cx:pt idx="88">0.91000000000000003</cx:pt>
          <cx:pt idx="89">0.85999999999999999</cx:pt>
          <cx:pt idx="90">0.81999999999999995</cx:pt>
          <cx:pt idx="91">0.72999999999999998</cx:pt>
          <cx:pt idx="92">0.68999999999999995</cx:pt>
          <cx:pt idx="93">0.67000000000000004</cx:pt>
          <cx:pt idx="94">0.67000000000000004</cx:pt>
        </cx:lvl>
      </cx:numDim>
    </cx:data>
  </cx:chartData>
  <cx:chart>
    <cx:plotArea>
      <cx:plotAreaRegion>
        <cx:series layoutId="regionMap" uniqueId="{5DACF964-9072-4BBC-A30E-3DB2AFB6148B}">
          <cx:tx>
            <cx:txData>
              <cx:f>Sheet1!$C$1</cx:f>
              <cx:v>deaths_1000_scripts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7H1Zc6RIsu5fKavng5pYCGBsaswukLtUkkqq9QVLSVns+86vv04ukjJS6kNncR4O92JjPSWRHvLk
w9dw9/j3Y/2vR3+zTj/UgR9m/3qsP3208zz+119/ZY/2JlhnF4HzmEZZ9Du/eIyCv6Lfv53HzV9P
6bpyQusvLCL616O9TvNN/fE//4bVrE10GT2ucycKb4tN2nzZZIWfZ39z781bH9ZPgRMaTpanzmOO
Pn2834ThJss2m4/Ht/Cnj983a8/fNB8/bMLcyZv7Jt58+nhEjz9++Iv/MycsffCB67x4AmLCLrCK
GJEpFrcX+vjBj0Jrf1tQlAtZZCqVCdndZ4c//nkdAP2eow96VIT53zO2ZWv99JTCl4Nvtv3/0wWO
vg08jM/vPoXnv/nY/e3u+VsAxaePX0Mn3zx9uMvX+Sb7+MHJoi1zaaNH3Tf+erd9RH8dI/iff3O/
gIfG/eYVyPwT/u9uHQP532Ds+L6zDrIoPDzpIWCWLlRMmISZ9DbM7EJhsoIVwtTtpRz++B7mZ6ae
n/rfvILvIH26Rh+wT6nGhbexWa39h8PjHghrSZZV8RWWRyItXSigzSSMld27ADpjB+YOa2PzoePo
fKD5BXqgzJOMC+JLJ3yM/IHlGUmIiAzt5ZlwaptdSLIoE4z2ap3DeM/R+RjzC/TAmCcZF8a6vVnn
9jo4yNIQggy2WaYiRu+BLF+IjCiAsroTZHr44ztBPrB0PsonK/SA+YRmXDhrm6ffUfp0eNJDwCxd
UAVLqkzozvaqJ7JMmSgSGeM3bfOeo/NR5hfoATJPMi6MdfD9O/f7b1ycf+hlA8RyJ6d4D7F8ArGo
iIqMJHkHMajz1yZ5x9D5CHP0PQDmKMaF73cbIoTDEx5GglUiIaSyfZDEW+MOfopAwkG0X+O6ZeR8
WI/Je6B6TDAyUNdpuhnYx2KKSBVRlXZCyQutdCHLVFKQKu7uSxy4W4b+AN1j+j7wHlOMC9+58+gF
64EB7sIkSG+8A7B8QRlTFHGvlFUuKN5zdD7C/AI9IOZJRobxOnjwhxVi8KERBSml+8QGL8QE8l8S
Eqm6D4Y5IZ7vOPoDjLkF+mDMkYwL46sozK0ogITpQV0OYYEh3sUylhVlp4pV3oeWLwgTCWGcY/XC
zPkIv7FGD5DfoBoXzv8nfNqkA2cx2QVCBBJbIK7bCxTyUWaLXiCCCab4JZn92t06sHQ+1icr9ED6
hGZcOM/XleeE2bDCTEVZUSkkuLYX706TC1GUEQalvnsNuLzHnqPzUeYX6AEyTzIujGFLZdjtCLDK
VMUSJmiH4KlVViB9LcnSPuXBWeUtP+fje0zeA91jgnFhO0uL8GlQWwzRLlaQQsGt2l78liLETWCp
mXwQbwD/tZbeMXQ+uhx9D3g5inHhO4+KLB9aegliiEnq3szy+lmGPWMiIngHdtLNSe+eo/MR5hfo
ATFPMi6MZ87DwJ4W7BeDBRZFlRde5QLssizJe8XNx8Q7Ts6HlqPvgSxHMTZg/a6GYaceh4iTpAuk
wubwFttOOcO+4JEHDVtKBEuicnCtuITlzAF+/gTd1+S9wH1NMC5sv8CO4bDQgkslg9jut4R5aKUL
KGESZYb3XjVI9muz27FzPrJH1D2APfr8uHC9jIqnYe0tOEyEgkzut3lF3t7SC0IZliXYYNpenEO1
Y+h8bDn6HuhyFOPCd14EsZ1umkH1MrsQFYIVhvcuEx8QgUulSlAKIO5T1VwZ3jNP56N8ukQPoE+J
xoW1XgQPm9RfhwNv+KsSQUgm8nsBEgS/mKjsxb9+ralfmDof7TfW6AH3G1Qjw7ur700PhnEIh4uB
biaQy1JBYo88LdylQGQR05eKzCOQt5z8AcDH9H3APaYYF7B3gZPbw+KKIQhidCfBUJ7DwQsBlIQw
pLj2+0pw/zW8W37OR/eYvAe4xwTjwvb7ugk3h8c7hMxKFwSLEmz+77HjY2AwxgyJRJX3/haH7Zaf
87E9Ju+B7THB2LDNbGi/GDyBhVUZ9gMBxe3FCy++oJLKOm/s8Frty+DXB27+BN6TNXphfEI1LqBv
It87POxhZBjJTII9BCid7C4+GqYX0AoBBdR7F6y7/1o/d+ycj/ERdQ90jz4/Llxh6+Qxcg4Pdwhk
YROYyhIgtxdeHlkQXtgkVomyt82cdt4xdD62HH0PdDmKceH7JVoPbXwVGQrqFPLiOB35zfRCQhL4
XVAxvb04Fb3l53x0j8l7gHtMMDJsi9zepMOXu8PWIMS2Ei+4ECqpUKulqPtSLS73/OWZmz+A93SN
PhifUo0L6O+OP/D+UVd2R0QiSe9IMWANzUsimOc3U5Y7hs7HmaPvgTFHMS585+v0yRm4dBZDPymW
0KE2lgt/FchuMPCwDu7VSYlOx9D5+O6+0DN9D3w5inHhe7V+HHbHoSunBE2M5XcqsCBdjaEvHIEi
310HB28XJ235eUZn51e/6fq93Sl8TN4D3GOCcWG7jOxwcOUM7SgSbAbyiQ10AQ0PWGQKV7Gx5+F8
RPkFemDKk4wL1fkmHLoAmoBISoS+02GmQE6LgcY+pDx4hdzxcz6+26/zTN4D3WOCcWGr+ZunLBo4
I8lESUIKbANvLz5hBWUdClRjIbLfTODkd8/RM0D/WCPzC/RAmCcZF8Z3RRAOvlGkIAYOE79RxC4o
7CBBVfsOepHDdsfJ+dBy9D2Q5SjGBawBbWaDm1sEzb+MHvq7+a4F6E2BvQRoUtrHQlzCas/R+Qjz
C/SAmCcZF8b3KdTEPq39QVV0l70QoS4WaiYPLvFR3grSlox13YZvl18983Q+zqdL9ED6lGhcWBvr
0gFrPGjwu4WSdEno3cW70Qwag1URGtL2UHO+1oGl85E+WaEH0Cc048JZXwfxw8b3D4Hom+HmP5za
ACJNkKJguk9y8EVZ0G6mwPgVSGbu3gNuD+nA0vk4n6zQA+cTmpHh7K+dhygdds8BXCyGZAh93wme
SDdNCep4xH3VO1d9px94+gOkT5boA/UJ0biwvlxXMNLhcVAzLV1A0hLKZaV3Cy0hToa8JQC+vTjd
fWDpfKRPVugB9AnNuHDWo0dvYJBVhiBmgjl324vfaSJdF4RIpVdDAV5v/m/5OR/hY/Ie8B4TjAvb
q3Wa2eth7TI0GErgZUMB3s7T5gMq8L+6YnlVfWlAfA3vgaXzET5ZoQfIJzQjwzkK06FzXhJSFaiS
fscoQ9cDg6lLInq7RxgGLABDf4DxMX0fhI8pxoXv3aZ0hk14wRhSphBZ7oLi7uJzmuB0MQxjWRif
8Npycj6wu2/yTN8DWI5iXMCuwqgeMmiCwmfYZaD4UFnHB8fkAuZNy+CEvb112LHzjM0/zlMfUfdA
9ujz48L16vHKCQdNe4DZpQqBWeDvlEVDSSXM0oKiyr1Z5uR2x9D52HL0PdDlKMaF75cIOpPywTNb
MAgLwmDpJUnJJTFhHBr0LpF9kpOD+Jmn81E+XaIH0KdE48JaS9dPA8/9hx1DSVUYI7zZpReKLEFp
tAQ1tN3FNZPuWTkfYH6BHvDyJOMCd5auocNhWN8Kyu9gbCG0lL5EQEdyDL4Vgm7xw22Ry3IcWDof
5ZMVesB8QjMunO+deOA2Fgk8ZCIzdshP83GwesGgL1yFMGknylzacsfQ+Rhz9D0Q5ijGha/md+eQ
DOtKd30OEACBeHLiC7OEQbpfbUC9TnDsODkfWI6+B7AcxbiAhRmgjj+46EL6EZLM7/X7QwuiCMex
KIc0NLe1dGDpfIxPVuiB8gnNuHBebmDs+/AjK0XY94fh4C9t3pwoU2hnQQi/3fTwzNP5SJ8u0QPq
U6KRYb3+HyjzIV2zITtMbeA3HSToOISJh9ARvrPGXJnPcsfRH+DMLdAHZY5kXBjf2Rv/YeDJhogS
IkOl5Q5C6FB6LcyqeAFVH9B8eGj65xyuHUPnI8zR9wCYoxgXvjdFHg594A7oYtgZPkyu5GNjcLhF
2HCgh9ZTLjbeMXQ+vhx9D3w5inHhO0s3m6HrPBCD6dCwqfCm/Cr4AiLmrjXxZUvitV+9Y+h8fDn6
HvhyFOPC93I97K4/lGvJcBrH4TSsk5Z/FU5hwXCeh/xeaYf3B9uF3Zd5fjN6IHv0+XHherUuhu1t
Ac8J5BbU7js7wTC0kkLSEtojDtH3oQ0NGHkG5R9vJm2/xzN5D0yPCcYF6l2+qWBA1OEBD1NeSRUF
+lr2qHajZF97U4oM2hiklRzKaLnNhj1HzwD9Y3z5BXogzJOMDOMCjp4thz1jBzpJSXf8yuHIBs5l
BpPbWdyjOVqvTe7dnqU/QJlfoQ/MPM24cL5+GHycP8USgxaWfY8SH/qqEBdtdyPeLtXZ8nM+wsfk
PeA9JhgXttN0HXr+0M3+CGaywIkM79bbIchvdWPBd5U8UPLxWoYPLJ2P8MkKPUA+oRkXzjfQp7bJ
B7bHEhzLQGEw2i464tsdYMsY5mlJyqE4gMtJ7zk6H2V+gR4g8yTjwhhKRgdW1DADHA6hVGB2x9sB
MHjamAH+e0HnN/93DJ2PMEffA2COYlz46uswHLYzrTvaHQo3CHtXU3cVWurz1BbOpd4xdD6+HH0P
fDmKceFrbB7XeZEerOEQMRNkIBVoPKTqO4MAFDghDaYKQ+X0s4C/NsV7js5HmF+gB8Q8ybgwvtsk
xTp/tJ3NsDATGC4MJ0LvHWY+NIbtYbXLeUBH8e46/PFd4uOFqfORfmONHmC/QTUuvOfr8BHalQ7P
ewiZ7kJkkULv+EvF3VEeBI4oRVDnI+O320z3HJ2PNL9AD5h5knFhfLV+cgYurO1SmDAAQoLKyu3F
7ywpF5C5JtDt8jLU9LXe3nN0Psb8Aj0w5knGhfHlpnKyIaUYLDNYZchlvpw9eiTFMhTrwbGVMJZ2
p7E512vLz/n4HpP3QPeYYFzYQj/2oNv+oKBBdkF43+kZ7raFYWA8HKy0g5bb9u/YOR/ZI+oewB59
fly4aqASh42XYI4h5DzgvGCQxiNpVS4gCIZDO6CbZXtxuY4dJ+eDytH3gJWjGBewVxvHGloZw/nA
XUpyBx/fhEbhOCWoj8eHBnGukGPLz/noHpP3APeYYGTYRqk19JYSHL6xPc39PXB3J0Mfju/gd4W3
DP0Busf0feA9phgXvlNQyukmG1R8YR4LgQ7SbkTp9joVXxX6k+AA4X30C/Xxr73lA0vnY3yyQg+U
T2jGhfN1Ce2GQ1tfOBlLVWQ4HWt7vZHlgCnScIgHJ8F7Vs6Hl1+gB7o8ybjAhXGsT4OXvncFz4jI
MEb6bSmGkbQqtIlDecebbvMzT+fjfLpED6RPicaF9d1jNPS+IUWIwgDal9zFkS9NLyBT2V37+5w0
b/k5H+Nj8h74HhOMC9urKEoHTkRjaDODSYZ7R5qv7OhqLmEIC4Zp8NuLC323/JyP7TF5D2yPCcaF
7XzdVFH0dHB1hsg8Q+JC7WrwDhMdQDKPJFe9gEkekLQ6dKFxftaeo/Px5RfogTBPMi6ML9cF2OGh
R9PC+dEw0QE9J595d1qF0x7ABL/uUXvtTr8wdT7Sb6zRA+w3qMaF99Xj57UzdLF0l/RgMFppp5F5
mVZA5qH+Ax2KqXmNvePofKT3X+l5gR4w8yTjwrg7eWYTDJsC6aZYQk08pKTfc60hrILq6QPI3GbD
gaVnkHbi/qZJefuIlpMVesB8QjMunI1m6BkeMHKWYhhj+TbG6gVRJIqfqy45Qe7YOR/fI+oe2B59
fly4TtcNFFoO7VVTGBv9PEaJL4oHaGE8qQwjWnYXJEZeG+Q9R+ejyy/QA2CeZFwY32zSoa0wqGdV
Uti+EItPbW17WxQo09oLN+dZb/k5H99j8h7oHhOMC1vd3mT5sKq5m4SH4ZRZ8o5qVi5g5M77cdOe
o/Px5RfogTBPMjKM026E9LBpLYiaFApH8kDB9Pbiy+FVKLWEmizoOd3d5+yvvmfpD1DmV+gDM08z
MpzXaRoNO0waSgBEGGkoQ4fL9uIzXMoFxdAVgQ8DWritYn3H0R+gzC3QB2SOZFwYf1uHH7Qi3Qw8
u1SmBIbO7keXngwb7kaKMyi/O5zOw+WoO54eOp7Ox/l0iR5InxL9L8D671k8+tbo08f7zwfn9o3w
8+M/PLEF+h9gvINK2V4n824XpKu714CK+wEPXFnP/SYMYSt783fO/se3A+JXpEffcPcF//6RQLGp
3s2OSxs9etp8+vj1bvu9/3qs/2VtossIugigD+g//+Z+kZ385rbYpM2XTVb4+d/dA8Ld0sY6X0/C
3MmbV5R/f/cd0n188gaEz4948fTpI+wAwX4BhgTkX68XOopuvobOY+QcXopjqs06yz99FKBrGGPU
NUIQKPFRmQI4V+Dl7W4xmLWFIWkNZzwQqAL6+CGM0tz+9JHAVEyYpodluTv+A0PB9ccPWQRne8Mt
mFrdZUhVQmArAzpo0A5mePw3kd9YUfj8VPY/fwiL4CZywjz79BErYBTi3ec6fiWqwJF9IpwuQRXI
rMqgWOD+4/oLzPmEj6P/amLcoMorhblZi7XO/OI6Ea1JXYT3tZJ+qYv0MvHtL2WUfi0sqick0J3C
W9q5Oo3KSHcyT6vr8meY/lBK61JMpFXrVvdEqXTJkZeeHExpEVirErNlDL/MiDORInGSCvXEMv3P
TLQWTDSnWVZNaVBNmSxtMqW6tVQ1izRFirTQrexMg33Cn34uP0DnZzLzsDpXRP++CqSlItdfIzHQ
zBjNCmCuibMrU/amphN6mlNjHfnFxEvq24B6Uwkli7jG88rPVlJGVpZXzVzIXhlB20xpG125YaD5
JdXyPNArpl6RNniMQvbLQ/4q9VCmqQ7R5PC+SehdQsnCU8msktq1Vzlzi6LfCipszRLoMhKsX7Zp
aS50wGqZ5c7rqJy3Qq47dXnnM/HaZs43HOdaa7ZGnaifPRLNrNqJNeJav5itTFOTTuykmLAUzUyF
akyGL2eVE68WNMdPSq0p5W9MsGZthqd5XXlaVUnLxMsWleLdF1loRJKg0VDQCuWmEthl5Mw9Bx5c
YSJNQeU0SuAW/qFYteG1leGogZ5F6jyBv5UUoVGk5WcnDw1HlKetkxjMK+dVW2pWaBmNZS3CNK50
ZFWfkzLQmVtMQiW+bQXpltFiVlT+whUjQy3wJJLJjAXZAt5vPUrMp6iopkXBjECimlLTZabac2wW
E5oJWhLbWmE1hZEl8NtWCZhhmazxNEux7BWqRMNlYqnnrV1rUl3rceMYTpNq1KuMCpGVU+ZXIq41
1WWzpnG1yg40GVdG4MpTRMsruWS/TPbVlixDzBI9qN0vZaYYTPB+ZukyLRwjQ8QIU1mnDvsex4Gj
FUwyaEWWlS8tmA8sW80kCmx4U22sSyha4UwyTBYYDWU3Gcp/UNXXPExWmOV3dh1fMhIYsRjo4NhN
URIvA1EyqqJeZ7I7wQ7Wi1QyQgQPGl6X2je1IAx0S/A1sY0u0yS/TG06D4vkUs5cGmupZUmxVrFs
moahrWhSAJUwOsuL+GeTWkWpk+IqD7DuqEi31PBRCtMrk10larDKUpAYK9RYk8JTw5KhJuzSt26r
QFxVojttTZBDtzKasJ1Css9Iy/QuyRXdwpZGg/ArosqDIyKtjL4gjzxFteRoKGi+oJh8cyoQVQdX
i7hoP9dyqAuCO0llUytJYoi4vbcZ/kFxtlQVN9dkr1oIsfc5ZwwoSyOX1V8oQctYJDp2ciMhyhRJ
iYZyefna/hwpwMcohi9i2flOHz7/+J/7KID/bU3Uyy87M/Py02wTde1JGf+hzqw9fwrW3Zu5zjgd
/XBiqV6bkL43/4mhguKjvzNUEFKvc/tlAtmzqdrSHUwVu1DhoHSVwU4r5HJxZwoOpkqGKc0Mcnwi
Bq9EPjJUkNnvWrvgLG5I8XZtuAdDBeEKRaw7CRgaxMD0qf/EUBEMfu2xocJQ1A61dAgyVdD6LQET
rw1VbjUWa72mXRCnhPeqSIJvfpxMk4qAdRBmahDN/bqxNbNss1wTYsuZpLba6FSBj2ppizXmJ9Hn
tqnxkmWmTssHp4gXQm1dVsl9I8Ra6cObHgbtDRZqphfIS777oOUcLa1QOM3tSLxSrAT9jiyn1tJC
JEu1lJGhknrpIVGvWWv4gbmqEkercrRUm0qDut9J3P62w1QTRLKo1Fa3pWSR52BKQvM+jisjsT+b
onQdtvmSNcE0FsuF2JazDD/VFdYc4Qmlji6z8ipCyEhiV88rz8jTB9tGd3IlX3mlpNv2dYITvUqu
Y8+dhV5tyDSdylL0jUJvieYVeFbAVzbL6r5lWPeb5tpOgx+lqNwQ1V9UUXlZll+jmGoutr45Lfa1
2rRmBRP0to2+q/KNn+daHHjyQ51HTKuZWmiFxGLdS0iqWywOpVmuCLcJ9ZdEtRZBaepF4QpfFUc0
LKlmWl5R8caxnBkW/TsiKas4JQkostywVfdWRT8wsScsq+esVE0NB9WjE5dXeY0nSuhNAotMmjyZ
NWTZxrWmFGgiYklDaqxLtreIPfteCs0fLCtgqVq3fHVSucFPuQG965bLyI012SknlRIt05JosRzf
eGX8w7b8CZYeCizOHBotHSXSEK1vnVie1VZpgDflrsLYyzSzTs2562BhFdn2xKtsEdZQbkkYzPyW
GmJR6Wo0Q7Kzslu31KnJprVozuPqsjXRqky/QFPdMuk0vegt88TRLTAjSmXraRzpcexNm4JNsG27
ALgUXmW4EnUPzJwuunI4FZpIC1ijaLhM5haOp0WZzzB8z8ZK9ELJjLJatubCams9CPFNhQsZPppn
uidKjxFrtRKHs9oLXE1RoklUwhvjpPGVk8iy3qas1c2iTIzESb7FErx5fntdhdd2PakJM0jhf2El
0hspXNhU/hkp9UqM6iXN2l+5K6FpiMqrGhwtM7f0Epyu1Gq+E9YAcT6LHOG7FJcrN2SFLuV+rgsx
m/mx9ZU20a+mycGfcKqfVf7d9rGhmp5eYzwBpT6hkadFkjondZPrlQeyXaiXoRJN/aLVQus+BO9U
k83irraUb1ZOgNBdCpTMwlZYNSnVWljEbR9ILK0og7+Tx26k1fYP329XjXqrujOc/27M7CeljsEy
lmm2+ltIQ3i33d/E25RBfSPk0We/LmcFziZtkMxsMf4VhUI+I4X5uXbqG0/OV7aSTy1RuCI5SJ+S
Lmgtfc6i8kaEd9CW/AXk3h8gRJhk8LL9SnDIJl6K5Wt46y8dkFkX+6B0kOlpMQa95YlIWeBcUNxO
ZTEf3kdWTEqlqucViyqDtvTWSat54wtXiUDmZgs0CruG6sXL/6paKzCjykcLX0CWDvMxFmlQXNXp
JGvyz6ZqXTtpwfT/b1K72A/m7/2tST2caHkS/m0JDzaVwNFf2w54TCnUiDOIMQ82FY4XgrZosGYw
WxsqyLtbL+EfNOBBrKh2OQA47xNuvVhVOOlVlSHhezDSB9/iyPt5CQdfh3+QNeKtajdjkkAMKoKJ
liWlCw9fhX/EDIOItIq/EGP/PpFLSUtotBJ8y9GxDdKMbRYZmGBlUousMEq5EA1qyZdVUdWaI8eX
qljeCnFKJ4kp/VIQOKOlaN40FOwWBL/gxbJLi0Y3XfhVIstdsBicVFk1b8KagToQkmVEclcXsRpp
rq08xRLbhLU/VQt1KoguGKK2LI2mCmZuXYsTkQrfvFZcW3Lj6aTEd40o+HqggnKMhUaYWZhcJZ5i
G0Fatprp/i5yVsOr3xgwUGxWxeVXJW3nqevepFUwz6Lkh5X47qTw42+xl6RGI1WlZpvoIbEUCG+l
zDdsX5mrNVK12HG/YjW3jIxEEBq2jsZa+0voC64hN/JEZm47T6JWb7zI1iolFTU7rD3dFdBdmqGr
XJWy6yb0pEYnYYMe4jB1kIajSp0XUZNBbEjFtv5MU1lcWKC+77DrzaOg+gYBOdHMRA5nao1DdeoW
lqT8bBlYXiqUrV6i2jZk0NzgcahaZku/o4QGaOUGxY8k8q7tuLj3WR1dxRIJdXg601QE05247lMo
m98qktiaW8ZTpU5+qrkr66YVFeBhmaHmAdRxbqsTppSykecMAu4cFktDw8tDWL1d1al1X9UxMhTq
Tq1agOjLj75iIW2WQozUhWIq91arzmNPuZGyKJhmLSxcKfVXVwk2tmDeloG6iJw21qK6nLhw7I/u
huZXBJ+PbPpTsPMbqy6NuiLXdpFjPZPJEuFU0F0p/m1G+dJP1LnlC9OQoESnniNpLBNXcV7/BAfz
phGEJ4jLdDmAh1ORvNZhfGNpiG2LdDOMkmUVhKERZgrYEEtFRmz6Ebx9YjGLfWnjJnT1/6K+fK31
YG+xy129nyd7lXHcbHN4XfyxpzooSgQl+DDuVIbhmQTa4SBaOChKmFUN+S44PQQiEmhK3sYlrxSl
gkBTUgyxhggjkV8UJQX1CroXBgQpEpwFptB/En5g0De8poRsLURHVITRUtAG0CXyXmtKuUmJYFed
F4RkcIvrNF6i7j8VJfkiF78ViZSCLsOxqLcipLqEJPL1rPvl9s72P0LQlL6Wo2r/y1qws1e3tze2
vwuLEnyhAtIBspxrkhNHy6y0oqVoWba/+3n3T4WkC+yr+SxkJpv71NTCCgVLGQXhcvuv7X8KyOJ4
GjjkzVRIyLWrkHCJskzwtO0/KzNS28n2n0n3VzzqBq2OSIzBBxPSKUucYmlXwiKhzNJxbXkTqnjf
JD9MtCQAf1xitpa3q4p4kzpIiyUSZb+E3FZVaaCxEKjGcOW0KNGCLGkg1ZRoIOZ46tnWGtV5qDV1
/DVFpNJyT34UrgkVfwYNsz834NRJdi1MPdqac1ugsR4UNJvGsX+di+VNRW1v4kMxst4gs9AaITWc
ItX8wiK6XVripEjdmYgtZy7RdOlAgm2V5/JUrQrTEEP7B8Qgq6a23CmcJoc0GrVXsuU7K4EUt7Wf
QUyQSzqd1UnbTnH11bNLexpA+gVsH9XEKp7igH4XmX+fVXk7YaaqOY6PwQevZR0FwW2TOR6oK2aD
no6lqaLeKRZk3twWF3qLlB8hBKVxnNYTyXSJ0YjqZVOKIiRVFGEuNpE7cbIs1qNCRdMqDSxNSNxJ
ns/cSGy/CvaXKnd/+nU4CZ221aifaYkpIsMjJZqqbVEZ0M2ku3YLUZYiIK2Qq0tsSXcBFPPMRSfV
sOJce2ZBpzLyBfDDc8NHfgZBjxp2lviKZnE9B6/mtxAKzAgdrC4TP74hXprcYm8plak8ATc01xsW
a5Yo06kSVKlmNZhCQgsVeiy0X2Q1S6d2Fk6ERhFmjq+urBzSQnXqBFpB6p/YiS3dixw0rZGSGKHJ
HqpuFdZceW79IzSTfB47ZakRpf3lmNiZIqXVt4LS3mV+BHk3XN+IYRxqjmRRw3YqolObPlo5ayD7
JHuGL8NrY7rxInRCPGuCdJYVpq/nkJJG1Julga/qglh9UcW01urEzKZVosQQZDSTICPTGnLdkP1U
vLlVkomSs3Qpls5USqtFyyo9Tll96QhKYJi3KvYWklIaoVKWOkulO+yUD34B/kHTRrd5LoY6amtN
gKwobOeL0zjFzcImrYE8cYLMONGJgCHYd7IvYVoVRlM7elR7kDuQJMMVMhDEfB6yMNPcwkeTOpJ0
L07QSrC8+1Qk4cQR0EoEJ4TSJwcXkOD0AmnOIvES5ZD4y6hoa7VTNppCogd4O0LNKipnIjqMaLCz
YBthAklTQdUwaVQN3mLDcdIfpVRYK+rPIHSLliiINdML6QqJlVbkTTVFeYG0KIKgXGoLPcTUhjfL
m2SQmnbA7PvE0YQoS2cMAqIpvEC3UdpocdP8yCoV8jLgAE+ajrEkjKheECs3WtvKFgG9DxBk3mUz
nqKpI4lGlQS/WAZ5zRDZlaaapaKRaXUFpyBsCknO5+BqtwCHGRpQERMZqZdB+sYJ5jIpM92qWtBQ
ha8JobgyVbuaZJDcjdUrcNoBnkBTyxw8FymcQd46ntmw/2AIuHZnalr5mlyhp6RZWEH6w7MKSYeU
pzsHBTLzKYiGDVnmxA6vWfdHoiSYtWUlzGwZchumeCUiIdBJnUo3hUiffAl0qlVMC4ge69LJPzc+
bfQyTa1Fpt6ZtWp9y2TJhAfk1PMWhYsU3jGxaNi09ZtYs7GQaI1jNbPSlbUWwlVJ9VSjKsVH7MFP
gWitLUFPHWrptecYZhrqSuCXhml/aSxTmGEbNGcpMj2WZMfI/YmVxfA22qQB7eHosF/5jcBGELwm
AoTCluXrtRJiw0p9yHwXgS6EsjWVQzmatFWyYDlW9Mb0Hc1JKnNlY60MK1mTqoZNykrZ0BrUS8ka
f96oIOfxomhK75fPwkVsgqVSIAcl0d9CkOQ6EiRI7PvOwowcS4/i30oU4qVnlnMhRcXcqvz7OjBd
rRbSFDJcpW+4vs1uJDsAbzEzMk8wFy0CvVk8xYnVQmBMvqkNOHq1hwTNyyrYEAlVPIG3upxiUFMx
pOYsv1nI8hdXgUSMYBa6glCmV5IXwissVIuwySHxgoLysnUf2pjAOiSXVqarBwz/KsvkF0ldolFU
ZEZSkEYXPVuAzYfwoVardd1MYQMh0Auhvg7KuDCgu3Dp2km2Iuq1KKNIg2DAX8jY/JlGYrVQ7AKs
jI0WZmDP4HwWqtM8lHWftP5c8Btzlvr2vIIdY1212uBGiAVFg5HVmilicxLIUbawGwjR7DxdqvUq
QyCSpGamkdrubVNDVir7lgalBdkkeHhxCzmRijSzWq3rpSlBijTr0i1uEMErrHstSa9DuxK1CFJr
SQC2qMWVOfPFALJKISiNyvstWWU4CSri603WyLor/l/2vmzJTWVL+1X+F+AEM+TNf8EkCZVqHuy6
IeyyTU6QJHPy9P0hbx/vs3t3R5yLvuiIjqggJCSgJGWuXOsbFpN7Gt5mvzuS2Vy6qUOgMeYQbvIt
tv0g7fSUST/a85f2R0sALpKg7/OW6hici36oB3NnxPbch8NYiJCbm9mqEqQNOmWO5z/WDsu5tQVn
Qbcz4vQtC7u6CDz92hPASsYOby1ezINcD9Zg3zHe03Sc9ZZ7CnNiaAd2wF3oHi0rOJJAi6RVbrGn
L6UyVRbWzZk79m3UBk+YOZ/sWJpSd9166AUtCfKZnxuBREIMPM4j97EL4szyhc4CuiB9mIMVcUAN
Gddu0uhFnZqN2KXaNx513xss6Zkdxxewq1EeCAT1TcgH2nUYeZS8z7Rp8g5Y11oH3qGq7RWxztdx
wprg2Z7bFoWp+WzHM88Xn2RWDHgpAbXk5nXcfkF1OpWTj+xrFpaHLLNpHm3B58IMPK15WJ9YF4De
A+cYKV1U5FtlBp0HTjUkYItYui5xnCCfOC6W9RUxfyiIpe/qcQ6KWiP0h4DX0nAhNBWhjzWLSJP0
GlWyb1AzSpNOLjPgU4eHlomsaix5GpPeDlCh2nv85osCf+WuqnTbGcD90D96hCGBFi7K/Gaex6Ri
kZctHrJq4T2GHDSdBdEbFolOlzb41FOLaw52a5egvZYmsTDzDmGw3DF7yCJPOkexp7Z22z573AlT
xP/LQthagumfD+vAyzqkQbGs9G711FIa3+1TB8BySrl0j0p36UgjXfqT1IUr48d2GHfC4cnQ17rn
DEAvSO/rvxOScY+w9BSRhhVyrkBX6TWjayVK3rtpG7pu2RrK0sZykBMSVxbW2D1zIvBpQSCHxbRa
l42I4NRMYM4q5Sdqz93rjtLENo3IHe5814E15qIJ6UmHKN4jzbNQO1UiKxIkIwNua7Mhymg1dVgY
Jl1Sz9VlU737Q/XCNyTLg9/UGSaJ7cWPzej1R6DXr4CdhmKsk5m6qlwGWWWTmZpERP545M6Ub/NI
i7EPwQ8Pdjm00QKc3p+TXtZbqQBe5VHcvDesHw6bbMvNmoYyQh41NhhSdfuu56eGx+hshXhBbXXb
csc6KFeWRHsva90lQotnpi03nTtvLqfBE6C+wy+EWVuyBbQCU4hf3jaVztjSITfHdHJq+bqRycE/
7qd1Qz4hD6QFcfkNSHpWCGUX0p2/z6Ky8q0tK/D7qbHpj3GVZ2dSHgjG5y52vRMAY1P6exHhK6ug
4RCkMu76FDjMjGzUjtKWKJ1gGAX+VOcA7fvE7rooA57zYOlAH4JmzoPY1kfLJn0JyGBIkfR1adcO
5tSQx96EUdntm6X+kFFsTmD6m8LV7SvwPa8BMOaQAxX1kVmeSq2a9mmsg+HgoXDzF+oVkew+I6Mg
oHgRbCIf6IvfgyG3t6Rvtjir1/ZFI9gWoZfRzsxnxvTTvFB5UFM0n60Y9MAWOyczHaNNWuXAxi/I
Hl5BgjFMKyggyJqSiftFIwp7oaaErtBOBOl0NtHALycTHJiW63EIpjVvo4mDAZJuaQkVnSL1xqxw
zSVi+c9J7S/Ngwt8OyUrGHC+j0KANLoMAeUfVhmZBLCSU0Tze8Q1hnvXeGljW2CPJnkj1xGhI7QI
woqrkrpZMbtjDvXCiK+oGl0kfIbFx57UWTM17IDK6sKqhZXmvgnklC4jThd59bMCTViMfKTnqdnC
07jtKR+3yyrkTUFo9FpHnpPSaEPAMxgkgT6H7cZL3aatZLj2BBZsnAw/1dCRJGogr5o5yBccb/g5
zA212wSBR+Qk/Bwx950KkDiz6W6465xxG+Mp9/rtLOsAiVDgJKzb+oxvW1D2NlLqKFj7BMSQFnIG
o/LetGQACtjMmY5/NNNkldeNbVNkYFXggZ/fMEb32tWv1R8b2U2vsxrWYrGCP3bpEDIYj85dft1U
YdQnraynG9t2r0l6vnnOAxbSoXR0PZaeAIlmjfpL4G0EwhYWpgDvZgzMYMyaVs8lg5SjlBuNIWgI
1XEBJBE2/lhQqddUWnouxjeGYFRWm+2XTEOOc30kljCthUa0xjoEDDEY+rxubZa01qSQk1ArG+tl
Og7az8elR1np63vS1vRghzo6bjrMIk1IOe+v/d5c90kuJRQ2a5eT/S1aNVUZcv7YgoIuVqNE6bEH
128MrliZDx+wS2qmOCi5ElhAVUhutVXXBwoAvlQkqrJRu03S9uNY+n0c575QnxZHjFgbCAQkiorU
Yfb37thV3uduAlbQAF5uE9lTDOY4fkAppktAUN3PTbWvkg5Ftsv1uJXXjc3nDRoON/OGsEHYUEhj
o2orrxtre9CeFZ6uy9rv3e6IFB1zyDSBXdr7Zpu653b0SS7iSWeG+V+qQdSFU7nLeYswqDg4qnxD
KD7WjTptm1jObTg3qpha3ubdKjVKdSDr7XyqLSutXFIgBthYXWiIkdP499dNY9lf7Uk9BWM0pCNx
XjTxJiycVc56khjB2Vn1QQNScewO/eCWK5LSw8DlIbL0dqEYeanv1G3mCce/AYE5JJK/CuPVn9f2
0eJJC0x+z77qjEYO++LPk50MMhjO1VY9gCqPnroOqYEdpx3tMNXbKrivCENcpfLb2FuHisxxybpp
TTVUW1m4cpOHQqh0RBbxPFHvHER1lQgfhcHqqvrcu++b3ZxiQabP7cDnROGv497b0HE38d3KTlaP
qbOwNb6sWqQLHxYwq/Z6Cvzg+zjJZ2o35BhMtilWLzrQBeVZRdX6uDF22tr2S9U0zkerVQlQ4M24
jffYy7DOAt76mVu7tFziOUHxtN52TH+zSbxlbENpqUY/AlbI5/OiyCkY3egy2yMQ6MasSRMv5IZ1
X51FeufubpWN/4gKxM168AJFz0jmU0REZbbuxF1UvnXnNOkGHVBe18gnTNi6Rb9E0wHVbdbrVh9F
1fc3S7VWoGX4Y7B8MSsV766/JqM9hjlfveeQhF/iN1k75BarYp31Y+A8U6jJmpG4p7VrUTjT1tyM
chuKzSLBITIDuaFKQD8wjE7aN15G6iY6zHQtuy5wsrkT5hB5P3rabqcw4MthQzqCAiS2cjlUz2oz
yGJtJBg88teLHgaTe2M4ZzRevkqLDXdBO7xRFfspdfYF17IBoZI6yoBaIg/cF2ELGWVpmGiOtT0U
lTcB3ycOiPk9/Is53Mq4n8ZCWfz5ugu5kCnvtSQTcC1sjJnmkoMNSaS72dm0o7Tzjt+O+8ZScUaG
AJOPDIVnNpEqBwNQOrYquF+/iD1y9zNZjrVHC0vNbUn2jXH7e1T1y89d7hV07dzwZVx1XbjR3JXX
jb0/ikNdqFHLlO0rjqb3A1PmdH3dw0pfDijPZNJS5AqNvXZp6A5IrsOtUqWskcddN+46ZOC1gRrY
85BMIYQeSQAEobwmPdWAD319JB0uC9E6r9dKR6GsiRrqHNbVaY8rBgruBPvN0TE9dKyBniMkRyvs
yNmth1SpGYAhAaxSOS7gFtPyY1fjx5tXGSLLJdMRHw+gCJSAtoHirKKIH9b9Ct1YOlejk0FRuCT+
Gn6fzeqcjR+f45g7gP+2TibLlEv1SGteUmeZS5x9SnglnsPN4yhegB4zF1oGr3JE1il9xzWuNWsf
0jQd3EOuVuVzFQ5pYJbqgtHaZdIohEjlZjS3BHRB8Ubv4jHvlnY+KE+f61iqNAbIDvhoyUi3h5r6
fvKiez77Ip9EnUntuqeIR4+i5j8AaokDfm+xrkVH7T6XG6PQns4vgjdH1Gx1buJJJKA1rKTHT5D0
lhE5My3kLINjip6/SOZ9n0zbojgSKllq+gV1/N1UrwdBBJCeoRqLnnAI4lDnD3IuVo0lOhrWKsGv
JBzvSMCPJkAX59wLqjXxp3UpCW7fC6zUtFnH8GVHm26yaBAkGT02FV6Q+Et8I0BUZ9MWfW0FOY1E
3jTaLKA08PHJ9hYsUclFrt1V3GkigdGBws66geoEks4OIG+GKyO5ESGOhtQzUdt2nowjDtG0Pa27
lgHJK885A3o9eHUitdfduKIBtGlx504ZKG5dCwM0Zjcevhw0JEYoD92lAJ2R1ILoSwisFMTq99UG
prsQfbOCD0i9vnlnCwmOblOZxJYy28bt1hkg+YA5OdGj9QSg/wlcNPiXzvk0D4B99zS2Xb7YqK4h
b7KHx2Zjn2pkRY9Dh489aA70fGwAOCMdZLJ+QiHAvctomgWoOH0ats6Cogcr3hYEads1z6FbXyLk
xPMw0su6/9Da+FBo8nRVdZjgTvcfkY63IhpfWyLDRDbRC6if18AfnJxOvn+IRnlZIkAhJKwEEr/u
FnxzBWLBarBkOBz1XHQaqOMe28q5SI7VrLUENFV2Effr28RZdLIc8xzHsnBCQ7IOMQurGtTac5Ct
ZlqOwltHgPkO1EIOTanFq6MMwkfXBSHAoLHK7XrJNye8hIDihsEGbdJ0fdkMCzRwsnoQ1WUy1pRs
bg+xFVgTu4JU04R+mxlLAwhYgtwKxJzaIFf9GlRPQzwCrcB3i4zfPJfeuq3qIGVVEonx55re06mu
TtAwJ0AN68RGepAAOAGAFUQAj0OT4to3TuNBtD0sOfhaliCR1viybASVqoyt/j3o/R/rRwuWMJF1
e7GMHdw0NX1r+QcqVQrwbhT5KDC6R5ntCvus7e4N87xkI0CtfKtYm6F7HnwMkGh70oEdo17yoGnw
2/PE3iHCx0xbwirdwk/cWaBxNl4xDsZLuKj7bJIQsoswsztlinkBJOBTp8XS5TlZBZil1/goDc96
95PifM648F780f3KvLbL9WLLhG7qFSLDKXUmBom6Q8/91CtIuFekykATIQ143gCH96aoK8y5bvKf
K0b6YxXNN40Sz8Kf/JTwrc3CGclPQ+KCckMRKNovtbMmMyQUQKT6LfXAnKSOfowAjCzIeobRg8S+
lZDqYsFCj+iUdcetVXMWR9ajbVdQLPvumzLkcyu6FagbJYcRIX2g4a1bsR8193lqFsgR4g5S+Zhz
cEYtViOKDIrXA7TucTNj9iP3GAwtBwlOIXeFdZoW4MbEcCcPPcVSSwV9sjikTrCw8UQy6+tgDYeg
qrLOGeqCs67Lo9Xx87j3WRLNB+QfH5jsGe1t/IwQjwBWcFFcUyuN3DuvOc8OZprmLxr1WRJCV3eA
L6CD+N55jeTIDqiZT1vc3dRtcPLZugN4QmW+6m8E2cbDIgvkNHcDlC697MPU9mA7CPvLhuoOX4R4
0p33w4V2BMwa/v8IqrVojJKKkunUaHmhz0KgblzOYdCCAdIhvgaCU8y005fKWpLBku+2EEhW2PgG
EiGAmcK94wAHT1xZZx2MLPG3OU49HxmIHO9WSlWCBb5JRaMgws+7gKmk810rw6zvexqmY9R6+dp6
YAa1KmZJPsZK4ZvZuvBS8+007xNqAEZUWX2XECjmdIdyIOgwRbBODCGg3hbrZRK4tZMMUFloMw2o
gewoj8M4W1oI81GWYxS26SSjd6CbH1q1feHDqrAup8gh9jNTEeggGaGGQJJYex/MjGdhlH1CrMm2
tYHFAxwRieo8/hYdnLaxU9lGUWLxHTKagbEvPKG2fSdd/gUMmy7YOJoE6D209xZ/6pUIkyASj7PB
ELNXEHYtpnQ2bqbNZQeZkmjFBBXf+uxHqmyanhexXtdspWAgaWdnzTD2mF0UQTWCiDAwCYOyfQNv
VNZ9VMiogonAIK+0ka7rtTki+/2kZYCh6YY80bNzYSA4F9l+8T94IL1bt5s/W1MPcXCg/FOgabot
UZhDkhBC9jOoPFjjEN6L4QdiTJRqO4rTdp3PYw12YUXMODgzkFe6TXnckK8KEFW0gQrmSw+0J74F
lxsWzg4dqtlXMj6Ms08P1Z7j/t5EexrMXf6f9v1+i7U5I1SEsG2kuh0cSJqEKtvRqyUIUzxktoKi
ACiCTkHhdKlpGryElU2VnoyxIP5+f1+54L8b+dJdD7++508Pf55uf7vawYTQxfRw9lPE3nTnbM4G
Fm+/4L65Hvv76c9/4vf1/nTqv7z95/XM0tl57WwI1RVf0uuBy47m1PvJl4BD2XC9tBNS59hs9pQ0
tftibx47RLXdFn49fgAUM8dp7MRBq1gdW2TXecfDD/hNjvP8xrTCauixlBqqbqOoh86o/cy3xbxT
iTBNo+gmdqfgaLkbEKu9KiELQTb014etboZSxyhwxml6r/ZSBfnTHxseh1CEXJ9DdUCc/PqQukSD
5tnfNdgRL5sAeO/sn1Rz/uvr1/NFLRDrn2eR+9Wub7puQpf/OtPPnT50VtD0IXPGGvz7fb//rZ/n
+v38797zd/t8a4xP0XDQO4AeDAbCKkCNSeQbL7s+pfs4Hf756vXRdd/11evT6+Z6gt9P/+7YvztV
M6kFeRt+i34nR0C0AVcCb1Dj02KA78//dqfX9ag5fr+u9oPY74Ouz68vhxrVzxSflp066CcMafDV
eFipyPzx8PrSdROwDBCZdfp9+F8ucX3q2YuX/I/oyy7so1eD+jH+1ePyZ4vL//9fZ4SBKfK/U6LB
sfm7MfA/XTDXg34J0bx/hLg/qO2j7RhYyX8xbPow4JMY9kvXh1Lt6sr8LUSDbC0m9i7NhSnT/pMQ
LfyHA8FYbLsw29hkd8/8G4pdz0G/lX/1wfhuHES4d5brQ0KHrlr/qkNb441ILdvmBFDvVvHh5K7y
UDdW0gF+Ic6WO0BprGSJGn4L9FsnE3MrJCpeO94bPt7LVb3PLuoeEb0ogNiNHi61mFJGReGT+UEP
AjLOKl3cGS5KOBPC+2aJC+HBphd/8mE/dE18P0zqAF3xlkxYoaaq+czEctz1wHYLpVYwm3Qx0509
o9BdrCU8jFP85q/xdx7AdLaYS9XFBUoqONdCzFU4/1BWqCC8MQpmz8YAk4PN0Sl9A7p96QGOhidb
dlmsCFYo8hD4NJv78DwQ/Q3/Dgi7ePk2QcfZjFPe2O5bGN0rOBtrJzwtofMDp9oo2AB2kPRVVeQo
2im3hyYFtpC1/N2BES+OOwC+XTMlNURcdWC+hOGuUupgILWtz3VE72w6QedCwL9aBMIu8oq6/EGI
6tX1J7DR45PYYkh2wbliGaoj8kMG8HA0ZkA94CfRhro+Mm8EC3nXhOmOQvQDsusJcjCoVKHZu9dQ
rTLqntsqLoxSX6INeGng38Qr2GQHimLoXBvoXS3oXlkVFQLATlUXdV+w9usQeqnCsohEPyix4KXx
sqH63ByYOeYsquf7DoJab2gyXDYX7pq5rnX0TXw3NCNNOshvJ0gymO2mcEglLkwoYQ0BxsDAAHPo
YaLbbX2MYKlY6AcxFVi8SeRVPD/hVp03oMhTZU/QFePbq2Z4Ca0khtaLQAAMoRxUW7hzVCJD6Cb7
dTmEMAIKbZ0nKaBAY5+AeqBgNiYJeu8WXsZnzvy06kkulxCjub6soMayxe+f6/V5gBKZ9RrVnez7
dOMDfhV2El1wY2R3wMA67N4JBbw0cSV/DKk6d0v3lQbrt5p4UEFt44OsRp7A2TZAgwfomFcfbgWh
mk/Vz5p2N3bGI4xibdSlAJseIuZA8AanpoHDK67JBfPqflqCrLYIvh34W0GeXXwFadDInydrA3Q2
JJDAJJxUr6Rm32RsH0LRfAYp/hLz9YuC8M6GhHHym2zeMOcgH7EU8DqMTOOo1270kRt/Cpm6aXyI
QeVAqixa4XiT4BsDjW9wlE9idSCA5NP75Hd+YWDldCRgRRvAiwozxeILRBy4weN60uuraNmSbJjv
NatSi3+4Y/0tGNrPbLaBqzevQF8ujM5HP6iBFdfHWS9FHUPgY+kQNtw14wZUfs+TCI4oD5yGrRX8
oeQrn8Sz4/jfa7/PZrbcUBf8/8ryEBS4Fu6h9RogFK6T2pVxko7P77Hq7ENnZH0zrb2D9BwIyEp8
Ax4AFaPX1WPuef6YxO2G4Y0qe/XtA/TFRyURdwD+QBp3gmY8+x9ZQP/XLY3ubv74r0XaR9ym90+9
H/+5OF4P+7U4wgdqQ6DtuLiD9l/sLBFat2IC/7H/TxZRNCxA77A4gtdlF3bvwulfZpbgH6Ed75Jq
1w/Qosj5tyyiAE//ujTCRwPrjhtBSE7Aov/FzFIRSAw1tP8nGi59Bu2nk1lNDyJY1zCYbE++z59d
tCqoTfV1o8C2aA/riZwiUFtRXBUzBMZwL2wdgC3yve6hppX2pIE5+yVWsSeIl2Fv6XtIEuzRg9bQ
g1APRHJM0CYhNnatUsqigtrVqxXY5xZT7CvQX7EUjIBmH9YfXT9dTMieKj7X+Shd2OXi+V5Ftszm
GMpiE8ub2nReDucqglOPjHMOAci5/ZREnoDlpuqDMwtQwNJaVQVd+y9LC4d4oN2tpP3yoeuZJ2Hj
cUC2EYOaMuiiQBZqqW/RiGE6euOuVvMEAo6w3h2IPmPbfFeOKw8rM7BeL8r7RDofJpflft4+o/sD
VuZtwOMFOPxeJNWxubM5O/VGe4ljuwDFzD3pIc3xBKuSarAPaobetOXyXgQrOiKomSRVix4F9iYp
7N8CiEMUHkLlATbqK5UI2t6urfgsIwf60sq4EJmiN4GqL52BYrRza8SrLUjooj4iox7cmqfQfCGN
aL8sDv8kNS31XMVQkm+HwR4/2WFz6/vWZ+T+UF/z9Xtvx1Pi2XC8L6KsxvVITAMAmCLV4MElJNtD
YEUdVFyDO4S3Tmi9TVV8NmOVt5U93HJXf7Pa/ocvjAuggdx6DL0H4lq2KPjCmhwAp7UJEO2XACPO
gXovWRh8NbEPpf0EPy03zucm8LrEZvJ1Yh0w46WJks6Dj0l6Oios0n79v0D205n337pN0OfqT030
fscxH0f9imPOP4gHP0cMz8kv790vW56LxjvI1OPdd4ebyf8pkOHmavCa2GhCDqUmGo0j/PwKZMjx
cf8tJP8Ijj/dK/9Gju+7f9OUBQJPhDDXwR0pcM5/zfHhJFjHgLIKTGZwtgV0FTWAQzcUYKedg+uz
b4JzTJR+uWXektnLo6+7ey8MTsxvUiRKn61QvIOChRm7vZ8EfffRGGRY6reJ0UQxzfGuuJv6rGrn
6hUfjMAKMkpQVOF0Hzv8wfPipxlXTXw2XxqI3oZJFKrl5VbzvJnlYePVQ0dJihT5aah1Lnwv33z/
FHXNRRBI+dr5OHIHvDrSIjBdoOho1OTgBWFClhmBrTBmH7VDblQj03BeisBH8sLFQ+MMhS/uawjA
B7QVaRG8IrfwEIY0r5ANWsdtGW9Ht7EhUWcJvN1vZGQvQ38/DNxOtETkVCOTcDXX3xbo7dmAth0y
fGnU+hy3/Xtfw0rck8+e96zq5QHuhrO9ilvuNI+gDG+QgTg4wfQ8Ac3VlDyM3fZqcf3gAVEUbEqj
FrCYIoXXtSVl4W7+v2OT/+TW+qYfO4ge3eUrihDAs31iPIHI70A5SfmT7Yg8hoy9HfqvBBr1/Rdt
GNy8YjyKncBBPTbEKLF0CNP5YKwknIfL3obF5xaa7QwXA3Z4buhNB91zrYDOIx43SKlZR3bOFUKf
NlcdOok4/mWF45kN1Y3uGMg62Pxt78ZxGaiFLyMC8iq9MZFIXzE+4EF3K1g3Ovhnuow4/BgocXaI
eeBxf8T6lsX6voFJR07ZZlPI4wBvaFGiFULeen2m9HIP0U2JbkYnrR8r6BgT1qsTcxwrFU53nMFS
yBnSWm7S3mtKar8sXbSLjXK9OQdRVchnA4gKlyfJo6MbNEj1V4TWKmE+wBXVfzUMn2NEYxs+sBs/
gBJg+E6RmqMXwhDT3J8VaKQoPiI3ONpxcx9CDLwXsXHdwAGD1i025hBOdHGt9maBiHbv2AJWEu0L
qiSG3sbI4Fmt8dGjS1Ft05Ht/wQaorBpuo0ZOjWgy0s1cQzHEQL14DRpfVkW76xhfETGn3fkTVTB
iXZQbcItXrUjyvDeSwPNsqZhKFJVSVgI94UPjSTcBhDgSWiBxg3Gb1o3GfMJTJgkCYP+zTIj1iLw
tfVHV62nbUXLGhi4ARe+qI3nQgQ3w1D3aIWABdmeXyrfR+UrVenDAwZCCZJKaDc/4PkC5adP+zww
yE0mcx8uOoOo89UwFCMLL6ZxulVb/K1ux09ts47v+Nnvhr5KG3SuMS5kVU2I5X3OuwiZOp9OLpTZ
7oByyLpVsHMpzPZQTyhO/PqMVgXTxXdHpBdeTeFgWSP8gJBjWZaBxJRhiLa8QhHAevoUdeNRO9E3
jUXbNdVdH8LHhpIBLoHct4cy3OBwDTt6tsjeBMjs/YD6vTMQmoFMGfw+iTdYSQUmv8fOCM2EKo6C
aWcN1Fz4JvrWoyhbQu+MliJ5B/K19dpsRHMiZif9QAqDfkVN3D249pR36GO0Ruttszc2Whw/tYPh
NG8zps58NOiARNEJiWIqjuiM1KFDEmv9pN87JklYELYF4WzJRvdTi75KEVxe0d5oiaPjUsuOiwpu
RvTagJ7RZ9A0YhB3mzqvlpO6A6rlVn1Y0i9J1R70Gt9bVQyaqcFkmY8SbYNwlsvey4rJ5XYdZ2gt
1KsD1abvL5klTCnMI5nWIozR9wrhZrJnKFrGi3KrXbl9iHWcO2x4JijpmPpUAWoRPDjv3x3uCQ95
M0KHC9N3FJxW+9O4thlGJthD072yMLi14Mtj6/ayKlG0M/pZeV148mRQgBlJIVkN0hVtBaAHIRch
/edYVcd+hRR+t+aOMSrg/8tqrlnN3tHmvy7Psu//7/xFIgP87aC9tqhz98N+pTWopzy0LsDN2IEb
7jfS+KeJNkY3nhC+SbSAhbGLuCi1/tRtwIHBFjc3i9GiHTe5AuL4K69Bl0IX7X1iNIe7opruv4Vd
kv/UbcCNYpRluEkP+t7hjlr41//soWXV0DQNn4eTmqBz36bvYzzDb0B7K5MeADwe3lUaCl8uii6s
xmzWHrARgCTAei51HaJi49NNw1hhZJ/2NpqW2OOrGgdxO4GDnQS0YD0dniVT0PDB6Td5wG/QO4at
w1dCm5MPhUpKPFD61X+wd17LcSNpt30iKOCRuDyFsixLsmikGwSNCO9dAk//L6h/jdSt6Y6ju3Mi
OmJi5oIsDVksZH5m77WTiWHfgccLdVC6irtZfmBgnUqYjwyxSVnv4JbFTeqM3brXGcnlSK9lYl6n
0tyhP44XVjeyLHbvYifzz1kcrDI9FzedUpysIvZ6Z+L/xWgOipGg8pH+EZXcTksQM2WIYVM7QTqR
b93G2em0lJXdrrrSgokmzgN8kdqauC0wpVemVws0CAo9mLgtYulJS7ltc3utRlPMsKZAtOykuL9E
23yG5rAcDbnXR4kMp4yzp4llZD9OC7wvF3u6Ds4jdaBuxdMyLl4FdinE/1UpvKqiTXEaBeZcaZ1C
1F7LEssOc+UEz1llf60QLjWldiGFiTsregzGZOcqya5LrVXYt6fM7JYOPgi8xhsncnFONWAE8DGp
LgL+jiM2xSGrY5OSDTUcfgjUwU7crBPGYjTrC7/t7jDxoYqOlkm6dYZ879vhHm3rJnVqTzcojKS6
RnL0puj2ruw7e5k4yoEiCVWCWiKjth+V7B0bI+vk6dVJw9upxdJlwFApkmpj58G+GuRea8NLaQW7
JHFPZtof0AdxQ4+nIem2CfiE/qkwwnu3aJkPU1moARJWNz2iBlq0pn62ivMg+HF15Ubz90UAyAlb
GhbC6MGKdST8wUZE3a5C8A9dI1y4Reg1mcTNIF4yDWEDWJhRvPlhvZsK7VK4xkPIpRMWyjUvWzan
096e2n2M0zXM6mvoh6wck2VR40E1DQ/D1InCdZ0o/TIbyi9OaMAOcheopz1bGnu16nZlNKDCTZtV
Y/oPRWfuQzX1irG6r4bES+puGTgIzfRqXbr9Vi39G/qJ29ho7wrF9vSZ8dMExx7Phu/3q1liJhKk
aFZ8xIj/Je6yzzOHA6V8UefuQgny57F7jvx0q7XmvWkILyvqj6rtljV1ji1yTIL1ojDuJCLRhSNS
xbMdBKkDHjdIN0XXyxXVOtS9eld1uN9yvlhg4MFCjmjLxRjuGBsXa+HAkAQJHw17izSgZzrabHLM
PwIJDev8lZoJTCyRZ+lyi2XqvjbDdRIgiRrOjZUsrFJbx624kap1Y+cVGs4YtEV+r9Qobsz4IIa2
4uJy15qBln1Y+M74rI3+VaYxcw3TS63gyQkpexIPnZFtRKfRbPZu/zlIpnWqOaj6Ap6BBNt3Hr6a
WnWsRUO1XK2qAMCTmXtDOi2dfGAUm2OOtzErlmeciHYTro3BeFRrU2O2msQdD/YULfMgxcgRBF13
TAYdV74PvWKfV+VHP8WXARIaBlGMuBAwhbmho2OajQmodMI76XOsTepalW9pn575npuyMnaKir4o
j3jU/WFbDVQXLIJrZVpZynlSo5uUv6qU7WJAU2xhjGRQdoue2VlmkThPSXSo1eabPAkFQ7qh55wQ
c9B7xQjljUZdcYieKn4MDBlb1Y2vKmY45Kw3U6N8troqoGv1Ty2GR68McIuMqPnitn/UOvtSTann
JPnr2DLsZbA0rHosPHy8JmzplPL8xVsETam6dCd9EzAQlxmu0kJser+/LUJR85gp69+vN/7vlqX/
HSz4/y4z0OGi//uC4z/hkr+WHPMLv5cc4hNYW8au/1sfcKN/H6QQLfANlcEg1rVnzuyPimMuKwjb
JIYRZMfMDvlRb4AM5EuAdy0At4xYfmOOMjND/rwq1XXDhRhiUfc4rG3/Mg9O1anJ1DrVkefg5Q+G
fR8mp1RNn/opcHHcs5DcowMtL3EyiNUYOneCIaenTyx2Vr7quyg88VwpjXwS4yxUlK0bn/tEPKhF
dAyxr+SjvOmVxn0Iu9SFa4TUPMLx5ytHJWM20QWCl9e4213QSCzvwGcE0YOagmDtniyZXtW0Xata
UNJYWh+ZUSXOUYxyVUTqa5or+iZG+7TQpjoJ4Bvpb3rZKyuhZ5vOlXea09Vea1SX2pnOUnByucpw
B7V029mDeVEwH9+hZHSvSa6iFI7TLsJvI4cnh0Eu/dW9qVn+uVBkeu/mLDa542H8SMN8ihK60VzG
IQOPdMiy3e8/Uv/9Yfn/W3ygi38UH+zzQv76MM2v+f4woT0goRJnC6DL/12VfH+azE+6owsh4GnC
fv7zWBIkpsl6BUW+gaCXf+/H4+Tw+Vep7I2ZgGOI33mcdOOX8h3FAX0F6nBkB7CseaJ/Lt9ZImPm
adjrxXnnUoozj1GF3yN8V6I1Xr+drqjOVkqQh0VhPuklYspcsPaj2Ljkbb51IqktqsTaJkP1lTGI
PItayE06RP4Kram1GuxOYXspp6Vejf7CUIS26kEHLAqstMtOrdAuZyk7m8Yq0A5kd+4I6C6yXBdX
OmLXiCmIF+Z64induPFj7a4YqZnr7oy5fJuoGVRMdMOLkBnaImMMvzCF8qLo+swv7JHjmgqA6pRN
A76WvRuPSPhMO18qJUTkWRGdUF9gQf3iKOZjXcvg4uNnW0WwQ+ilexAq+FFQuZfJq29OKj/7GBwy
Re9RaRbNNvXDgxlPTbOwprTBSaY6C9PK1sM49o9CqksWqM/Qx96TqgRjbDSCBkUyHlUb14sycar7
4NgkOIYqO8WPEjYThDaA1KmuuBtjMGFmd/pNOlqKh58iO+h5kK9zJzrVo37Dbgfrg3sz6BRIujVK
LxniG1noh9FX8KLXJuV9HjLbmt5Q5XbrYBL+TrV7SreKxU6MdG6R+RhkWEi728jA02kPzoHy8dWu
29Gzq3hctLF5gKR66YPpMwPFCCGIEq4cfvPQhwsMLLWooTLQNumOtp8YSi4CXzvkkb0Kp+TNjM1d
a+gf+tAoKzhMmLXzz74TPtMDMW1Lr2XdjEu8Bz3Chqpq7su2p+kLBtZ0sfqUu8HrWNs7d94Z490I
v3RJt/JnEDTOPA6lBqNETfXjI3BkJXSLtPbSVeE7XqJrlvQBs7N0era77naKc2vVqNmbI4fnoiye
tTq/T0cGs0Onv7ZJhcaRIIY2iFnM58oXK8vKnUpDujHrodkZdnXNUG4ujNjYjUZ+lxc59e7Ah21l
59aDpbDEw3l6mNJpi2wN5gaG/L0amXvcSOZan3gI1OmSBFO8DCZ/08hZuC3io6laD7R+H2oUiyWo
o9vJTocvxcyztECrNVMcLeJism8CzD78otCBsrxkzDQ7ShOLD0luB+1tkfofod7sE5grzCL9Gz0w
z75VRstaJi9hIqdFLGN7VRu1v/QrBd1g4b9pIrUO4chEOFPqCXJArGLCKR+soLyDWT6t3CTFaOPU
4xRtRyjTzUwjTYbhJRlBWf17kcyzII7xfyrNnsLoR8rbfxZc3170/SaxPukMdcgVAI42Xxj8e99v
EoZE2CNApmkMiwSw5x91GUMioUOgQN5momabD/ifrhJ0cTPo2SZkd75lfqMyY5H1S2nmuCrRBhDa
qA1BTv/5KhlsVek52qqdg1G0Ux8UhyljWnUfLctztzlWGdwbJtUvWh63iNPQ6t6UUZoeHdt5GxIH
tVLKOCAdxmQp+sq+wsJpj7zIXYK1BSVoj+XZ6ZRgZY99jHjdyOK7AvO94+PMlQxP8qzfNTklkdVZ
9JGBot70OMq3pRpt/K7otmVcIVEy64RLQ3PKpWzc1LNSrbr3g+miDSxnmDyLQPUiRb3jr7EvlLY5
1HW2NGdKkRXeDXXpuXgafDN+V/DPK255HcNs06pfelmvjSjHBF1xB2E1AGMZZwjbYc66ykc3nsv6
0bEvHJ6syAMgCMIT4yFQi3NPIEPJhUQbf1DUbi9TWMnVRrGDtQRG0ujFtQKZkPdykchiqeIlxGq0
NP18Pyj4ZkptFzZgiJhjD1LSB7I+GqJ20TjD1UAsXoXVSvCr+WhvwE8t0cVdMhHJ9YiV12jyrS/U
O703Luqo3glGVBWjKnCRJ1f6D6lunFv9XTDVUqtsa0FAU+Y13dxS2sLZFbnlGUWMk2bizZoYKWlQ
rrI0P6Xz8AyrE1oMxmkG1bjNfE2NgSKPTNwGJm9myxyrYxZnM5Pzmc0VmlwXoYZgXfN7mMej4vXE
WEiZrCzgxT18UuZ82PDheJUEPdiKterr5ATKaGm4yqqJun3o07oy7bpCXGHJOsbHIo2SE1RKsAz9
zkjMXcrEMWDyCDqmw2PSHHWjxNjXmiu+E6gN80qXuaWfmucy6N6DNlVgMhQ5hXi3qWIMJy7YZ1rT
cu5RB5pVJOcb17K3+iDXHWQvTRuWQdvyHbXJgxDLcTl16jaQAdN9pmJFB90zfqpbeVbR+9WN82SO
yWuYsRkImIDVnWebqMdSGMopP5vp1xtF9T1rGJZNWL/oRXtqxi9SOzmZdpqrroWug/FL0rWuy482
9NctK59SzRnnaZfByLe2hYtQ6MpdVcHH6vTgJdTlQKRFtLFQao2JXLl9DOjFhEIGQAnRZK8mW0ya
SxVKne9E9z06Uwd3t9o5O20y3ltdYbhYbDWrhy7ULazgUqGhq0N1yTPF7gM6KC1MrUGWIQah0oNl
LwvM7gxRRid4aKX2mAXjbarjwUnbz6MuPRSWu7rU1w3WOy+otS9jXd9rDGGZG8C6sYSXNChMsk7b
xaAtkuEhhuXK3+0Mx2PFm4lr3EX3YWs3rJnWsc9CtOzfSxsW7VivZNA8YfHDGQKdQc/XGc8tEuBF
VQyttTBsoDRa3GlHzI76uJ7ckfU8BqSMD9YQlvBg+4WrGxuIs/tsyPDX4Grv+m2XFcseGdsUKKuY
FU7coZdRp2MQHkWqDX/ck3RL/53zOw/+/9IJ06QLSMOWbptM9P8yeBdIRV01bKtd5PrPrU0FbBjI
HM0WhYyh86RSyqeuZq8DR2G+mK4rEx5J6eySGngHdr+pYDoXG3e1NNdGhSe6eIgaptrIVOPhQbr4
XUbdq+PUU8tgVfefrUq9T9rsqJTquueX+/fi/7YEsv9Ro7epu/x9/LWHnF/14+Ynygec9B+o1Hm4
8uPidxnIoOf7j9ruPysg6xPLIro6C9yepgtChX66+JnFzNFAKN+dWcH+Oxc/NcYvn0QyenAhu3Sl
s8D+Lxd/kCu97Yi42oVpw3JG2tGXvq8rbIXGsU59z2jYZ/tIqHycXqm5CvrpJkIkXTn3VtDcWql7
CtjDoB/PF23erm1b2ahBd4W36RV2dx92LgqFR5cuRTAgrExO/vTOCt2tg+XYUatjX6IRkPVW5Xll
ZbrS4e/UzElrnnYRDqjrIpsxSGA/uG2JTgLIDigflbm5iDNgE4CGlOG2A5TVWzhHwjLz2gqVQBWf
oS5vA2c9BiWM/Cca8p3su1OKLNtKYtNzMug4U31TwvWb6D/61twpGebdjm02+kPMrXcq/OkJaS6o
5hXsDiJglK2d10u7c05GFwWQZ6wHM1Z3zIjBLd3W5Do45FZAaOFonYikYchu0nTEt7zDnlDjHSyp
BlBe3rIyb7ayd59C8zh20w4NHzSEW3sa22Xe2fBEiofJ1Na90XxYU2KvDNvZijFMD1ZZPmPJhNpG
AEdQtGdVMrI3MuOjgNEBYce+rQ1MfEUbXJKxebBRoKM+Vg6gShw4d/2WpbGhL4V0CEWSjMOFXGP1
jRa+OwGbbor82mAzuJp9w8JEU8yvOg7QIhyfCz//mto9QEF/0m7RfrA6OgyFpINNFrBG9uU0bi1L
XEPRAHhuyKDBTV5K6BIWHK34oUYQ2Th3Ju9XkqyF+Jy797OU0YV3BcaJDuoNrBEkuPyguNoVIB5G
zKBaU5tsagtKq7203X2GW3OTADtHZLnpZWhhB3PAocRDso7TKT3VTSRv1dg3l0hgNwzJvR4N2XKq
Qt53jva1FY4+Vs6ueNNK3BtV+zSq5l0TyxPjffSl59ZwjwV7MdaexUbv/CdVmp/RgzzkdvvoWPm2
tMBw6o0/4WjNobK50TGojegBA/RVo1YBtUhQSRBoa7UZr/xAmE1LvcHPjTcVbmgMBqCo7tVvWIHK
D09RIqJ/4wC+7dmR/P1TS3ZXvH6tWz6mvxzO3174/XBGQmgbQvuxUP9xOjufNItwB9NmXo5dYkZZ
/zAX2ezfEQLy3yiYfj6d55hAF1WVa9uqPa/8f+d0Zlz4y+lMT4ZUm2vAhME994Y/T/hUjj7dbBSO
Bj+7TRkrbkUR3mhIsQgHEzqMyOxLqePNlTMI1uzHvSuLMxldxy4z1rYcX9umKpZNxFJqdIvPhKPd
41n3pJkbXpJOT4kzHZTGuIOxeRwNwkbmSXPRFtvGBkQsrQ+/6a5+W744kbgXFmNrOpD3abQ+APzc
20l6F2fKlp4Su33LIN9p6rPGzH3t64WLtC3nMMGlbd9iNhlXYDGCKyv/qVvkrpvvAJ92B5s9Mu2H
DSMfGJUzQgiziWhj7W+LqkSsh1e5rLg//Do9KyMxJjD4BKZ2U/8axNq+7bVtCfx4gUbsoPOWrXRl
2LLX4HAqe+pgcQkTQGKWgB7q43vKU5tqN7l1/Vl8kDSHJkCGFMcZvJjqlCVBvskd5QnKcc/DS8wa
bic4/lHKqNEavkxT7DzHdcS5lt6QvHNbDLUvNtIq0rs2jnF1Y/F+y6iVXSIOwjm8J7J8GD0TqUM1
YQypWTzHnXjX9fGaWP4J5HYJg9N+GiARL2rJ4rycsb0MWklkoATxfI7XvEfr3uE+Z5KWLCB8IV02
dLzQAnmkmaWPpYLZtZXuQUOntXCnMVgCBta9EiqEV6Eq9+inv9pIUVDY8RqwGwx5kW/+Wwp+mwFp
lG5/v567z6I2/PWwmV/0/bCxPmEUp5iaHRbEfPyE1EcNRCXISkw1DXfWCXEO/DhsTNZ5lI+Wrs9K
Ib70fQb0x3jIEEiF/njZ7xw2GN9/OWy48vmXbIwfGpLr+es/ZY9kpeKqEm3BLpzs+xjxQCWefaQE
QwFnLGYNbSiPvRJ/1pAcdDI9JiL2nHRY+YFcOQr2JHQAGlIFBLxez+2ni25Xm4nnIwpNhMImW24T
p17DKdwIIBeQL7wcCUSAFCJHElEjjTCQSLSYPb0J0QQEu32C5tBATCEQVaSIKxJ3YAk/rDNEF4qB
+AIRRhum5BKGX+BBXyNEGtQ3ewfRRsbzEyHiaCMKEEQdSm5cXEQedv0ukHx0Ong2JCDqOCw4Vhl6
gM0vEYk4iEUmxV+biEfKIngoZjWJmQcPqr9n63DTIzZJ/VOD9ESBDZrMUhQFz1uGOEUgUkH98xSD
qZDIV7JQPUUpzkcxHITCw55FO6uOL1Uy7R3kLwMo7kn0pGmhi1HS+JZp7WsNTafW3zXkM3LW0VgI
atQxPLYBoKApEzulGV5DYAuYZjGTBQclAaCW+EucK2dHgU3iI8MgGSs3mxBQCQMGlojCP0x9Ma2k
faeBe+Id9IpJXTjS3TgVOBctupksxAYaNghyRLGGLuJBZUyBwNP074gJQI2VUW1326oqr51qLRTD
x8Dfn/JWvVPzD4JrmPpDd4cdrVIAux0XEklYkB6w+KHvBLQv4S34PRkEmErQNRe+hUOWtUlcX9wq
gvUyAOyHaeOccj94nU2jutaD+AXhy7kXNjAg6gH4v3vCL7ixoehnZvOQzGtZbVqCvNgoinspjXbZ
oHVJYtxF21pEp2LIvQzHYkgYTFfTzQQ9ipHivZv8JXmP6zzQt5oNQLkG1EnZPIyqpxM34+b11cUM
An2bCbzumx+9oy46d9qmbrGLnfFhqOMP1WyWYVaWW9w/x6yGweK2012XVN3s1EU4Ew285W4OVynn
z1AIBhZwMfVdr7Eo6fEOtMc6np+BjRpt27HwdFjuSSBuBXj3r02bU6fHfryTjlqegJy0m0hHzq6O
bYiYe7rprIQ534A+Xzz2xH8qiUAW0qNkVfv4AU0Z22ghgTi16Db6nmRNa9j6Ko6DdII5QkZL2a4K
d9gUAF9AwYDf1FTPhF5Sx6C0DLHVqnaZmC2YagoPDRJWpKGSA7w2L3wms3zIWps9XZAei2p+Z8IP
FdRA1hEjl7XWhmV7tJw0Xy59rS12pYN6WWRaemM7RbghNyRBX8yyxq/1btvH5WuXD8EiMpQLf+7l
NEBQbxqt3svSfEnFh2J2W+ASfIo7dGvxQ5sR2xBVXJ+ph7p84WTIb8ziJJsadX4ZbKrsge5lks2J
pR5JgTx26ojo1nxyJsVr0S5Jvcc42V7i7DBWyjMMeGUvebgXUZJemTUtKieD8mQuJzvamNBwRz8/
B+WIyAX4jmWO25j1UiPEMq1fSvoGKDrW2AIo7GFr58DQsR8fbQwY4eQ8xWOwHkPzMIh3LQ+tReGk
K1s1ZlfD0Q9jSaIE489qVl2B16FlCTYGciwd/xRpJHJltrNlCWSQPdLhoODiZIOPGt9LpF0WEq8c
bHyJ5Evvig/sI//2FX/0FToG/r+/5q8o1Jv3l/Trr1f9/MIfVz3WI5UZjf2HbOZPwl94ASZdyLza
4aanQPjpqqeZsMQ30bCmztX+j6uey5/X6LglXIY+v5Wew67j16seEpA7y39Z+ejm/PWfrnpbH5UU
HOqwi436NYt9TnQiGzYWcvKbSQ3aQ87ztXLzNDxktlbs0H2R2JUoRPONqrXpWNPQDC+T8APQSbnr
zezoZ761GDkGQmisNraYaiT9RSNGeZhP1MQnKSP0LA6UgoNlaAk259BclBw5+A5WBUdQ1owkf9TL
lqNpqtmyjoZ5NLUCuaqGvXIgUaof31QxOFsfd8PaIcHWo17uPMhf3SORiDC1ULRpeukNprKzhhPb
oVhY+Jdg3LrVBrcCBChys5vsNmwE/kU2XtOLxV4om3rWtP7YH60ey3SNhK9yOHBxJrGyAJg0rVsr
CW5LwKguhna7rU89sRAg42ZYLJy49CRVlTPgq+pCrDOrW5VoQkWyyO2mz2lTsvJ2rHslYZ5Rzu9H
bRCvHBTxmuLvwS+dr/4UHfO0fTat8jBPxYbRf8YFdlNb7Y5V7tNYY22QQyAWpjmuIS61Z6vzbwYt
/GrXwYdqG+vCsHd1U5wLvD1DbSPjVr8oMn6xFXLSsL0rKFRNr+yjXROUD4kkYRNBIORd+pxeTP2q
cTRG+MOyV0K2UM20zEKjxFE7XUOO4nY+k//tF76Njme5zt8fJP8nf//KH+LX+QTP449zhExCwCdc
SPq3HS9nxffhsfnJZAKB75thw7dz5OdjBOujg8xozixk2fzTMYL3G42fzcHEYYJQ0PmdjoFRyF+P
EdgnuiYEJkxDJSrsL8PjMWtFHVZGtktaDXBJeipF/0Ze6bGzgtvBjPbRLEwgx4AMjRGfWLyXXRau
8C1urEg9E/FxiQbiCCZKDL/DihiHxW2gVHda3l59pDrNFKxNRV0bUmEjFZEu6zpIXqyzjz4iBL4Q
29aeUcwqKJ1t+U3kH88Ui5uQuPaugw5askBtY/sQk9ESddk1H2OAEeO+GYgLT9WN7otXCz5uyT8m
6uSiOSkeJx+u1vQ0Z50vIjvdC51gWsnZ6LjJGbLUClDnQKkx7Qhs2hnjRdoj2Af7zFrb3sDtgsCg
2ru2TU6WI4nmnqC1fZ0c56ULIGV3MVbM0uvHFs/5CJxO3tio+3Xu7zGHcxy3y9gCaswK2iVnvYCB
6sMNHTPFs9gnVvxKhdLctAivYiPZtFZ1Srt4mdDxR5hUE6oQDVVLrZPcKxLibvSgJGFV2bm2vpLh
g0GoiAiRgwQjwBOOePMzBdeCrC3SzVHmpMNssAs3Acf+rgh9eHORXd6xb9rZDZRVYewYKuxS0LNW
q5yLgHZHy1Cgpb1cGop2Sqz+KPzgttBx0rUyXsGHeakEQT0Ow52i3A1pvMk6NtBJiA023kQt2mFB
Fiq+v406UnKhqzexqKn658YmaDd3TjV6aCYnDSxIXRirFs8sU/XV0MnbGlUQSjWNpsneR220dNAL
6Zg5uvrDaJ2ecnXaCkv7GDQAHzrI8hEvOEEwAX7QGzWAXZo4uxbZkZ+7l8Gd58LDWmcRX7R8M5Y0
sojFZbSeS2EtqeBIAovfVf3aImYyJaw+s4uKrcGPyYIUdkY1UzTcmacBSfqLNhM2Bj5wxczcqIFv
YCb2LN6XCPHeMMM5uHFI4vsKv+VqNm/azPCYWmNpA/VQnBiG2YxlReW6mLFAgx5us9Qg2rY5mJzV
dTfe89s/iH48g/TdVxVmsGhilIVHOHibPZEFpsti+khEoS/y8VoZFngffHgN6VNR6qyrkOs+7u+Z
mK31rn6t/EpfZbI7YfhA8Z9NL1qYLbMRbojExWzqN2WptbBhlUWhGntDGsz11J1ZzOmkCUyB2MYj
Wx+gu+znb4C7OoczYY9Wz2GWrm1XPme2cWMX0xnCt9c1Tu+5uPrcsdnM+KM2Ctd5AXmodcGeF/Sg
UF28qM3WsUV3YzEBKHL8ks8mJj5jUjaJ0a8Vx4SpHqW5ZwsyUPwgDqEhB/XGDazwmvMBnDNUaw0M
eQYyDtIbYd6roqm3PMBrVSeorWKoQXiUs3AUdUlnwqK6OgJq3Sp5cOhnj0qYvUSlBlq23dQ5fSNp
B4gbF5mSPZoogX1yi3yCzapkWOlSbhxfeWwjfR/o07nh28N4NUeL6P2AGyDjJ6Pspy3Fdb0YiKcY
SyiT0fg8+0izHCdoLh9sn97RbOyD3+OWxTpFVNeB5ue+muq9WT0oNgRBfRF22DaRIZoOORt+l+76
8NrX6UlvCR0T05mo6IVtoSPJ8r2QnI82a7wMmhLGKJE+iG5gRPPS+eOtLf1LmDWLaTw45Uz76deD
K2kuHqBxLEuHpCbbJ/qDHJVEg+8XnKken3CSGXi4IBdVYYn1uF1NTHucpoA3U+AQRtISwfApYt9r
dPcxGOa9H60dhdFs8e2U/APr0iFP021UES3FfotPNuavaqcoODH74tAAC8WhsMz8aRMVxtdAwPY0
55Qb7WKY/jJp3GVbyluT3mfoxfv8vyhKq4Vi2nelCos9YdxgPFfNrLp8TzLptaWxkF21xfgBED6n
fMLtqXaYRtEumfklrLXzpGVvqcr7XgGzhVPEZ0x6KCwlybGE6MS98hmvH/o8rJum675nfn9yw/5Y
6ukyUUqwV6TDqc8Tsd91TCib099qVbcaOwU9K6jvR9mH0wfBFDok6USSbx4N5lLaQahzdmfarjXN
r87U9dd/a68/1vb/uBzavuRvxVvySwtHoMqP0kv/RE3DmBargoZb4mfFnvHJpNhh6G/MUr4/a78t
nAMu7AnnG64Cmd+PDo5BLQALU8V64ehMV39DsIeL65fSy1Dnya/B3Jj9lPGX0kuqkZpIIOY7xnbn
akBb1V0HvQvJWEat189kL04VCjf3osIzw4O8JcJzCWeXcAK4spOA6GDBF4uAOrV7x+6Q2moqBM8y
wYnYxMcOS1+eJPsqLg9JA12YnEDao5NoZsJF4LHrXafx89RENcON9D1FkQaV/T6H0RVb4y2H4RkS
/GF+nUigRKnlu97Kx4EBSNFMk+eM1lKtFLSAX8a0vRA5Rm8WvIYD0mY/+Yw89TXLHw3F2VIivwOJ
Z/DnLA320KEv4fdiJWXs4eO2NnRwm8JuSCs+DMNWbb5mYnzz2+aUOYmzaHJzO0HXM5zH3ta35DBf
0sjl8v0sTXIVSd+roDPPsXmKFp6DSVkwKQJ649k0YrZOZBzGRhH7x2zsVo5G1r1nqCWbbqpshFgw
0jqnoR6suh5osb4mLPp1kNHJ7dJlZWX7lo0/Gxh7TjokjKbXGCqCpRjqgH27nFN/8g8Tb1/gD9Dj
/OCLEYIHiFtitfI5QPaGywDJ9tigSeoGJHEw3IewAnaET+7VrXWmxVnWrWXBbY7KU2JT9PdNEjoM
EyHYLxyg+iqBqKM9rdCWy2lVJ6TtENLRqBc9TMet+i0Jl+pTqCuzUOYL+FsGtjbHYeuJqtyFel+Q
FDZqrBQZ2HcdIq6qyy7S0lWPMFGb3X7pb00dURcgfwFAbTo2pDG0TbwDrffZYUKn8+Nn7hzkgrXX
rs5FO7w4HcGHfnMJRuXQmRaKrgRmt+q11msdghhsmn05tp5ucxkb/TUrzVcDf0FkA/uVdeapvX2n
oJXzDXOBBlW9mf9iDaBBRQn3mg1DD8p2GT5kBgp0Wz0H2lvvv5P/liQjVolqq/nzRkxai67nnwxs
k20G5YaFFrMyN/+euN+2YypH3d93u3fFS/5fRmbzi76PzDDUkMU0b7oFPjXEcT/3uizZ2UfB2fzD
ovZzr4tkif8Y30lnPw5cdNV4Y3Sg8nzRRTH1ewfuL70urS7R1RbqKx4hNtp/Hpm1ua+IyHWzXWpg
/mqENSxQ29HoMZS6yYW/HezmONT9TljMkvvcOupFDNqPWbwdTMc6qAF05bA4SNhxYHNNdfnFd8we
84b21Y0QfmS8uGuVk1uIA8vqHUmUe7clsb7oKTeyqCG9oRzdleyaDAu91r9HRJ6R/cJuJHfstx79
06KvMXZ3dT2uQgmfrDP91xE9Ehl4rbEWnSCdpkRsBfQ7YU9lbPSA4ytvMqzBfcYYaVrpmfWSENv2
P+yd147dRtulb2Uw5zQYiyQw8x/snDuq0wkhqVvMLOYiefXzsPVrFGx/Ax0OINiA4bDd6tbexXrX
u9azprTpT0nt38YpCwwCh+AfXRcyY5X2ZL2tc5YE9xMUTtN3MMwWiVwlOGfWUORz0qJRe4QcyZTl
Jltp9eEhI5Y8Y5NvS0FTdEufM4/Lx3Hq+eVnUyuiHdYc0jqqDy+jLo19ngidxExiHvVc2mzIwA15
eBKOSWgmn2QuxClif7g2xXRdVjSidr2eESLxiVWYgquTjJpbt4noOJlS6jkqaF++pd2DPdhPujzT
0sZTzQOIRlB/b7YCbLQbcsYFWzvpbzQ6RBZVaJyx7608p/4I8ZxeOll2C4Ph2B2pW06K2avmf8L7
hFCGclfFWBCCueEkuUqH4qPVI22Qi9m5VrDxInEAX//BK/m5wGF/ohQAgmID4aNoSMJHXvXB7nPa
Wurpc5HgoCtTA/dV4m6pZ4uXoVdsqalDQS3Ti6lDLoCNdwCdc3QnYzfkvXtXjdaXsgieojA8STP8
EqrylhBZRs0JBQy+SZWFm5GusqmCgCz9pnnyHg3CYiVXvyr61hddIK4nq32MGozbYWWcpEVLilbh
NS9MTOP6mDwrQ+xwq9xYUTyy5iWYaUjeRo20t6ql1suBJ9qwelxYaW/QE2F9EXpwJgsMv91ApK2H
uVbGiHkyjWO0iKfQZNXoootmuK172ztgs6cSrW8OwcCo6bsXPL2UzaT0KRQ2esiYuuKqYd+rt+kj
xUP+qlZl/vznsH6/Hs+S4L8f1ufP57j4B2FyftX309pGXSQRxvaAa/KPXgb7L24yIJY9nK1cTn8k
m7wfybwxCCvidsB39+NpzRZCN+c//vtVv3E9NuY7+C8Ga0IzJI1Zb1hzQnI2Vv2w4Ag7PajDHHWl
zBSDv8VKzr3KA3vRJwPU3sh7GxqOR3z26qgoUsHFqin6RCwCJW+Z7WQOtqURgHPZMlATvltQUo8D
Ytb5KUkoiMzpmsvGYHLaK9T/5eCLp4w2OUkfDu4c/0UF7pkrx16f5EV3rU95W37pau+1qEmoTI7+
wmOLvg/rMtX6lZnTF2lMd51uLc1Cu7jh/Czp+A+ckrh+ngPsj+PF2LFcHezu3NoVXk1jonFo17gw
qwIvZidZWdRPlD0nIlbLnKKdniM8Gl2orxbsOAfw2Xbw4NaLAGMDmEYFtM2SWY3OJpZJZSHWhvEJ
khMu+Y77VmJQoU38jRt4A9w4oaalL/3yxWtSfcUN7BPVEne2LPZwJ45ZgCXSC188vKirySYZTWZu
y2ncLbhA8mqdh91Uf+6q+gO4OvI2eb7F3nXXlupCVOd50Kdobkf66GPwcJBodi3phEWkqeANUg2K
AaoA3SZHQhmzKpdfW4G/tzXK/IbwZRxzb6sq+6IH0xEL6KOjQXwy6btZ2EAzF2PfyWXMRMPGY/zo
wsxfdZb/4sf9Rx5CRDbb11RGuyQV8Eo5/o3wUaD9GFnqLyy3pQVtDiZ1ym52JugpGcqT7g9ikWq2
x2XepKZONplH2VEFYFnZLT1wwltLY0Q/YNTpqDTMS2Ywy+UBmRXdF68t3WXNj+Ts6hIr2sQsEDU+
nGLR0h0eRlgh3O6SmsWtieiyCNCUlo0P/UQzqyvfpiG9ghK2LkWWr7SIx2urmnBnVYWHVxnu9Fjo
Wz0L5MqNC3qH7YehK5+UiM9/zsn3c3I+oP79nDzJ7vWfFjjzq76fk4YFxdRmb6uT/psXsd83OA5K
gAFfgVXvTyoCW5oZx8RQT6mLgXfyx2NSIEh4xAGF89VD9hvH5D8ckiygAVDNPKl5h/PzISnt0Mcz
42Z7vYjkEhKVjpjGtF52Mlv98JO5ltkYyuJ/FIx7Mi7a5n//T7KOfz+RiTS4rKMcYXtQUX7+Yuha
jLci4kQeAHIPk/XWA34naywiJAkHm4lzhpRzr/w6Xfq5TVPcFS3FcBGL+lM/yTuiwqBNqDthRY+3
yqeWxpTpTW9gJPIBot3EZHp6hwDRMFItJolJraYxJwzsvwJykOuxDPGoaOXO9CmRzvrH3KmfazrD
U7uHap9dWocgch1jvSwDFhUBUDnAthDRH6Z8uAhOE1WWSKfhoac5OaOFLRB8CJexzzPFHV89Nxoe
kpGE8wq8DCJJtHEL1ltskaauYzebnfxc+9SaIWWP5kY0zbJ029t+tNZi6G/Qxj8DlqhJtyfbqFXs
m22uYt2SEvF133sf7Fjfe0WIeDxfseFhHAkP3wRw4ytndqZ1e+kVBu4meiBRgJZlXKwd172XXNaj
BDdeN5GtCBkvLFkDuuwu1DwvJ1dfSp/xHU3V9YNNypVfG+L+NHc3ozOtAboctOkc2xiHrOSN/vVu
ZcxjA3ezbWu2HwV9jlQOUmVS79x5xIhUPi4DSBfAASnX7TFH9QwifpDiDarO3eSdhhLwZxWcexuh
k/D9grjCiXfE2fNSvEOspCUEHiFWGHQ3MEQPyTzrUGW8m2j69iO1sEq7v4J5x1u3ncei3CnKpdR8
tRzKlnAI01PbNXtnEKeGaSoQDyZ/8eZJi7fGG7uCuQA0f3HmaczsoysxdD3YvJYcBpZbG/2dqc6Z
x7tpHvT0htbjUfemrWNOUBiHdhfPj0fCqdFCy7ovkYvYbBAg1ywqh2jEol54GcRgDKyGajMyWRmm
AhWL27xPT9ZMsQrdj3S/sIQKTzGcyKmH02dj6EG1WRVTtfGmey1oKfOLVz38QyxgIlxgGL/x/XKt
p+JseyS9VHkJZ06ACR2R+m6+XkEtgReHct02GWXc7p1rPJoBFjrGKomteYobOqTMYAunQjsaRn0v
ISNAWgpohKO3hd8hgmPpKsPJ4FDfQu/DmggwddTqYVTeHmP8QlK9Qh6STc2NrR6kGy27niWlRdCP
aRIv2tIuL1ZR7w1EmnTMaAGzk8tk+fdxXq972rv1VkNvsSFdajmR2PjU8jO1C7yMcR+WywSQ1sKq
WNCJx8KcbmrzkoT2bVntB4AQQWaBjtJ39vzL8mN8CS6NMyxBEgiQ/gmsP23qg2vceQW96p5Fe+Co
Kpf693DpqO5uoD650jtoL4oOCVaxWijopOqu27Lkva6detKNVDe6n7L0jQK+vZ+lt5O47uGp1imr
FiSLVWsxNHLoPVUtcAdhX8JeW4zw68LGvqWm/GGosp1Ko81g0nEMvE1E3dY1upshMWC7GMFjnOtn
CqaBNdlDe6q7BFYsW/2vbq1/DRzOavDXQ3mOozuzfo1WDdhdx5fEKuIXtdgvDBTFVOX7oOPQ6abw
3KpL3fFBduaLYVaylarN9gSp4qvg9a9feT7Wf/3KnDGkIngEzn/5+dhvDSut29k4p2T2sUEAKcZy
H8vhzIDH1IhC8ucu8i6wGf9xZruL3rJPI/cO+hba8TuDYH7Vt7uID43SnLMkjoVxhLHo/95FfP0v
DGkYv6nZ+YaA+mZKc/7i7cKAJ3Sb30PMHt8vIzZNAthTyKdA2mam+K2Vhj+PZD+9U0yWLSh/Dqxg
FLv3jccPI5tWsMHtQ8vdB4qu8HQRtuMxa5NmuAGdyJs0oEsmW+bQZ8pDP/qPvqatI8c89PhWyJub
MdTE8DGss22To8Zkw73G2UpJBoXqYDYGmsN0eq5z1m01BXcrJHOe7zaIk8CdQ36Jd98rY1gVqkjO
Om5XqMC1q78VultRm6diA2xzNn0WUyFOo2nj6ebq93lEZdprdgwzQGr1vS0pMGlBVN80NXaqbC5J
yQJsEFrRqn0dmuaGEvjuIBp6bLwqtS5FVMiF2ejxMkkl2klmNZ+kM0B71OgZa43cW5XO4G5wlAAM
wG+z7ltojo4PvErFk7FoMwy4Ugvc1VAUEqnG8ZF7wnGfadFnx0qr+ZZhH0I5lVsXYXKhYdRl7epw
HrGKHjfKi7zbsAxKAiGmFvIfWcTtGJ+o3qVIpNZA3FKjuCvoTD/JsaRGIAdigvRa3wT90C+zGmoM
ss1NlQUlScOyxffzRzl/N5y+K93/PmQcZEQ74T+oMbNA/u2TbSB1CzTp/xZj5s/otynD/GtWq5HI
XfwtX+Fu3z7ZAiAc+rju+KwXZ1vY90+2QIw3XEYNxhP0GkInvzFm2O/0kJ8+2rMQ71H5y1eb08vz
bPDDR1v0IciMLA92E2yHRe0H3EeSm9hR16MqsH1J8igLuEm3bevztnpJVbin5o+dpkMnPWgIs9nE
drlB296FXvWSdc59E+VPVuFfVA90fwANVEnziK11q8OFSqmymmaBdACkRATwxSXDb8W0cyubz7rV
DltTlYeycTCIewsB6klRs7rw9f42nvpjXfoflPcMN3lVjtE6cyLyveOdxq9DGh6++RQ6D1jrsjs2
TXdtK+12LgcpScFkZnYVsGHsK7BWXGVERCFR+3FATJpLAOrRO9E7saaIcVn7GgZc5hX/1prpuhT3
EhvbVCNGmsH/3Hs0m89hjwCVgmtN5jhbETw1M7K9Y7CPoMyFzu3g9DcUHYLBIjwWhlsqMcCNhkuN
tGrXi2eM5YcgQhDCfPEyKi6XwyfwmMuhLnF76utWTc9eONFrwH0mq9chDQajWy1VaT63vrF1yJPI
KT/YsTqMFJFFHYgEw0Qjr5dd2V6JUNspczhGXjwzwDkpkXU1ot7mlS2W8wYwJmXiZfzTkMoPpS0V
RQcuT35lhFtDg+5td/sQWDt0GGyBi6J2tmkVL7uKpTGYVgVmMytBpJKySyp4e1z+JxNbCj60VO/u
dUwiKPyvJJdXlcyWWaV/IEEMj1g/DlI/h4OzbFr3AfDwyfNBfpb9XjrEJihsa1Pnvi6iXZrVzSpI
QVo09E+Ww3VpwN9/h1VAkbDf4pkRxrUaspS/mvN6rZPsIuadSOLiKtNr1fnMHd454Iu1NiY/Zy9M
fCc+PQGSPfvYEHZvKPqdtw1EWIp6Z3Ehr+p00xLUYfn12s0NbTK+amr3lMbQYmKyzJY7vDnUV5EI
vI1yb5eNxy5qGEYT+A8snhOs0h0duZNJ1kVuu4qvQYvBpHlznnM3vJe/ZBRT20faDu5jzbhK+2DJ
h2UpQJl3oX8NRm7iu+vBzZdq59UxhBdnCqel7HxnqePbO0T22DrrKX/jonmAm7WqstnRE13lFXpa
rJHsJylJrY48ARGlPiDi9x6J1KAlIjZaqitwrbk2zbrGFqvhobGGrU2/GjHF/KAsGLuqXjQ9Sx4Z
vXb4DvG59VRm95vZRpRCj++Mlkv18FEzR2Bl+ZPEdGTjPuSzazyOYcfk32+kDHBV0ocO5dxgAnfj
nW5ln400eB0isUFvwNuF2Y0hig6FmzLPHrnf90Z5n7V0H+cMALMxCmjtLojtF9ol19ILMU4kt7bt
UTkLUm/sds1oHYPuaW7sMiFqdWWBB5XOAf4+rvhgKv4XibWkTuhK8WFN8WJ39C0k9C5EBgUMEU0M
/lzJUFa3JOX3Fk0NBY0NyMVk2+J1SpNDTqOD5YcYjIDYsTLSrtKwW1mq2qXcPCy75OGPumgpB4tQ
Gy4j7PitM7WL0vEWZf0xyknN+wYEXXnyA/vaGFAHPfMsnS9Ok6+HptxEdFR0pTxEVgzigSLgMsNN
rx1jMj1iqs7zT3MG7I9WdZ6L42JFfzIgImg2dcKnENqYU+864jqzpaunMgR/5iddJC/pjPH1w7vO
VNCIJjoNiCoFjkECtftkRTl1JJU8eSK8y0J5HdLZYdLdMYnog4NlEdfcKkiqm4aej1ETNz29H3be
3HtzEUhWjqeYZhDGmctUOZQ6qZs6/ZDTH1KU7qmx5EtGr4hLv0hEz4gqcOZlySvXZrB9/LoW9VxK
0oTXZY4aVNkb0ZsbI3WXzVxgMtJkEtHMLjRvnSCqFjSd5DSeZDSfqPreSq87QaCHVpQWZnlV9WCr
MjIL/smNP8PTI3OWrSLQbKFLt0rFejH/MvtdmoS+ZagLjWIEpJFlpJmlMbDo0tTi0NhiePQo0uAC
GHg70uhS0OxS0/CSW8WSx9Yfvfa/mQD/0XJ/3bXFx/zvM5L+g+HeoTiIHZRti3fy/o+uLyC5eOYd
LjHOu5LL/PL9JmXpjuWAA2Xf9d5R9M31hZTrejaRX9OE/mYg5f7GRQrywN9mJDIt7zwCZFTWZVz0
frxIeU2liq6poXKH0trR1HJfv+fja6mthhBzKF4bA0RYWhkUJ4aHqhpORpnulZNu6FiE06wtjckH
CICptnCKa5NziOSoRiPP5NJN6qXplrmDPCK0/biXOzPJb8FbC8D/egPe0lXJo0nA79i1abJqRNee
HawF8YbAvYfRuzBShKWJDrXkWauaOz32YGSLdZxbrzSFfZ5kaT9HUeY8Q/x/nHJnWoAyy9iipERp
86J6ZHI5ZVkAQ2xIYG7SErSYZM7mXauXJHP4PjJtHVsu3G7Xvo9NZ58W+TG1Gc96l3J6OU1vrdDv
MV2yxKsIIMfj9KIoEs/teFvU4tly2lMQI85lvQ5/jYV6nrhrl2eVYXKSGalzri3tyeIGqlrbXk61
Yivtdrdy5n3o+qVH+u3t7MlomyNXsAut8TiyElMAhqxxlorPrhZfBCJaNn2MtOpK9dWr3ZuEb9In
ehDIYg7mkYpaRjSo3NF067CCJ2gZbZqMhaOuDIZBn2YCB2XUBsWV5QD3HRoYq7jYJj6srrKWt25V
bGKv4iluPgYBOzHYLRs5uTx5zeLRl+JqgFne+HRyBjFgY8e48RC2Ze7i6e7qWbW6puxGo3w2ve9s
dRH4rFPX2qWxUS9iPXzz7WQfckvGYAd0IBN7TyU3MFa3BBuxniQ44gGFhgXvJlU+93D3F1YY7qhB
uots86WQ6pk58tS0w8fa6SMCVySO3tE02GyR1ft70MoPnoblFwKb8M21XhlPbTFZizZNSXcZ2caq
B3cd1zwv06rZh6UmsK+A4EMQAIIVVuUynNTDECG0erXx0OsYAcOmfw7a+LkgTuZH6O3K39SqvY9S
48oGtdNFWowvYziPo7ip+qPa5xsonrj4JMnhgARxYlvb0hpXo+PgM/O0bZfHWyMSNhCaBtgE+Dkv
4HctNvPHWk/AGxF0jhL9mNnGoTRrj0rSHr87DvmExLSmpZuIBDUL0ruanzKZ1SeqO3mX43YQRLCH
+b3FEvrg0wB/8SsJCcnpCZG2zmNoIGG6ZnPxouixEqwb7Zz8saPIA5TEq8cc+jXRgrxx79/5nuWY
sBfN9lEVPiR63m7kXBohSyb+cC6SqDLi1U1Gh9BcMjGm/rI2g6suK3F357TUeONnJYOVeO+ryAlU
1EbMWmaaCy4aYI0gxm9ymiKqJnnTchfUBQhCgYCYD+WwCTV5E/fNTg9IR4TTJo2n+9HNWux79aFs
xcAV3FtY8A+tRDzKojWg81XbaOisZRT0LaND/iKr5rmsiiPYvbUNmFFVEYFXgRxruEfOifsqtU+2
sohAZHW/aH1vJN+t4AjrkW9OG/mOi2SL3VHpEW27mSXJTo19squrPRMjbDk14nOcSZTm4Lf5MmZz
+keO/KpazI6Lf1ctgNXXf1cjzflF3zQLF/FQt9h/esB0rJ/81R70MzRPPu0CS/b70vT7kxYoD3hS
OPKWoTvzFvHboxaGBkE4nt54/cT8EP6NJ60h5trunyQLE3YCJEBMKhT4WB53hB+ftIHf6rC4cmdP
Y8gp1MZdqXWHIupJrJrmW+P3G6eq9n2fMHRjvZA9vW6utxqFs9ZcbdHgK81S46jgaCw6Yd5C/N24
hntC+l5D8Q1WNl7fUOrHyrCPmgCPmDjT2srqfe+zSuuTK7osdwm1I75brkeLTivfRoHLtqKZ1p3q
NpZenEiGYt2utyEYHy8Jd5E37Fq422q09p5mco9sN13Wr6xWXWVsKiVP9h4y9GSbW5XBARJUhJQR
sHCscImaNiIr6ZEyb2uJZblgtmVtvHEaY0Ujd4F7YlhPzrSVXbcXYfg4AAYxM3FWfnysx/ZCYdZa
LzBnBzY9FtLhhI0Og6t2nRdstcbbK9NhcQacste0xawy9k58ML3mMBbVCg1rLUscvzq9WUVzcBj9
yNihMtT2zk/9eW9X3SuXb4unQqdi7LzefTb49/pcss3LPtJTbSyI06slUCNIFc2tL4Ntlg13k8Dn
5w7d81B05y6mJg+MPhovlY4J+TJYGNPkEFaZVp0/rkkpXkxrVm1Z9IjK2LaBLxdZGD9EIoL8XB0t
K12JKFoN2sAlgaqtYDpFeUoSOKFJqf7iuV3MdECnG1gya+P60YiHBcIl/IZwZ3T4QOifGz8JyJfI
OQmYV2pt10qDfeFlY3TQpzKi+Cs1vQcvc6oWJnSIA3U7hFoQPPlp2WMHpR0mpkmoMYa7xrb7y/tn
dm7A+M6pbN4/Jp8l8EzEh/aXv/2ve5nz5//6qTXj51f81/93zcuWwb353w+vuy4v3uq/zwnzq76d
XgikOls1A6syYdqffB3iL5dzCU8FWX6McGxFfpgTOOtsl10JljTsGz+dXhC+WKN4bD8QbEE9/87x
9e6m+Pn4AiPAnOIaQO1Qhmfrxw+Ka195qnfrYdwnVSc33Mwn+j7bMb6hZX48d/i+sBYheQlhjRTf
mz5JDKwKRUwwscg8d1uZKF4V/Zdx40NEnrL0WHZwKRaBSrh/+EPWnzOtMfZVaVElP3RqCRk/3LBF
fYjJydFYn13cNgRO35k1splHXLNN6hsZQOippxxIRVuZW3YyHIzloJZxGte0DtFPlQ/Wm6UyyDLG
hyao+stQGp+j3KTpKOiTZa2luMlaF2Goh/7uONlM5+FRXrOHXKadK56VrQeStQf5/dTMAaORr8wG
ekGcThCT8Im95jejp99RKHwuY+6FPcFBlI2+qI9102xUG3PzCOWCpq5VY8v8zh6jY2WqS4REtcgr
Mb35QUQgMxc9rtjYDs3uzJqGdvfRSaujlzWSqvR83LOVDtlyk7ktQtFtWp3IHMsWVJzaATypAZTH
yKtn4f1IT+c6VeV4Mwq06zy0vRiepcf5HLozmcx7pXnCYHVjbAFA31PcfKeDYitBsjViSJikvLvA
zT92s1oCvM0LxaYE5mZBToK90nATyli8qmuN0NDQxvYiLeQqGvX7qvIuBiXdYTjHOnR+h7PA95Zu
k98VkucYyTYgTU17lcMjYKswG+t4zNmjypfciZ8av7xBynry0uxq8syN13gE+DLtqMUdb5+heko7
XSP7QX65JqoEFLyhQs1tD6Pf+pspiqpd2/fD258T7Os2GGXgP5xgb338jycYr/p2gll/gTCEA2By
zdG5gH3fBnvWX7Bg2UuxGoJH/5M1DeSYbXGsQEWc0QKzPvLt/gWzluvanLTAoTZH5n7nBIOB/OsF
jCUw62AKq3T+cGfn3I8nmE4peREIaFkCD9cShskjLZgYuqyJJJRtfgjj+r4vKOvVZA4b0M4EhW8D
j3DhAqXX7Tn0dB3keokNxTwQvfAWmjNstDy5LtSUrX03I68m+cxbRrcDvzy8ugIFF7A2WyLHS5ch
bCeriWZZOeXdaSTOwpH1Q9VPx0gLrlPYZ1svD4dNK+qdndrlKuc2sO4wVC10e3jQgvo2jTV45CxP
F3wzbKVTqsj0uXCZCbnAoySZQtOpB0YuKKI1UfSJx39pE4fKunCMz3Htriuth6emnW0VkVcX2YEt
76tedyXnc4lFCEqvUeGIMen7M1o2uw0l7NZAKEyDdDuW5Jgy35nZBGTjSbKJBJiirVMinTIjLSAb
XXSZPQkTr5YkbYVbI99mjvllKvJPg96viKGySWuq6wbRPSmbbot2eaubPSB723js4qJfZQaMMi7M
9U5PaAoZWWwswgKGa2WKT7ru3TInU+WE65aaxqlZ+jUN8Wl5W2f9Da1NT14DUoYKYw6Z8FAG5kOq
VRuNtUFpIi7BsrjAzQebYNP5isaq7OIhGhviN2ULrtY0zq7GVD5W9iGq/YeyYv6NiodYJZfCaHcD
frtFFydL9jBkooOnzg4vMLgPKF9E5oZ4P9TyOU/jx4wt1jSoe3zXW4OI9WBq9z6xuSnWPkZutDWG
cStt645PVrHBC/3iBTUcY9eiBFhYfeQuIseApUDkjxo46EtSm1g5KQtbZdqdOsd86+jjoHESyxtr
/NohPFPRBpPTCmPM9TB0nUBuVGzo0pHemG7ouEIiZadzp4ypd8V9CcVtEcvQW9Vz9wwQtlNCGQ37
JR+qQJstJ0MQ2TQIS/j59ApY4KmhvcTOTe1DkyEzSOUu/EirSXVn+QHTV7YNGngKOciIlbqu7XAj
YSOQyvkwemrbJvFB6+JPEbwOgj2YL6voOsQaP2e0m5XVm2ItQ67ShjrnpnUaelIjRXOrUeHHYyfe
4WpKSbDz/c/XcZnjlUj85pSIcucL7TR3zjEhpgsNTule84J7i5uKaVef6hp/VR2N9jJsIrXqQtq8
TK27F728E04IEyFO0rVbaxQ2l9qqj9hQmIN9h+eWgmSH3P1TZ0ZbrWyfRs9p1lLGlOHRBsHe6nMX
sXjKy3k5mesG5TvmkSkB3O9QZxtyKfvEnl7+PI/m5xF4mv/0PFrFn9N/NDHML/v2QAK4y1SPBok3
2BZ4jr6bGFweLQz9IM/pJvmaDfwuCBDwAIqFtXjGl89BlO8PJN/x5zC2+Cox/NYD6W+PIwR8LsPC
0D2eIKb9i/KupjAPpMqwT8JM3bQMu7JNroks7gegtv8Pux7f+K9PP36ijoFVGsMVoHf7F/mhDK3O
IUYz7Z0o3ZlxdRf1BktcudL6aUc5wTEofJeYNNqzM5CG0l5biLRDi5nUi7Un6OQnW0TXiga5wjFD
nI7O9FBn0ZwZixUXU/6f8AfqZegnJ2IP3lUnRUiaOazIgmniHseIWJS5oa3L2evjmElxjIf5jBj6
bdgB1iuLS9VaLFoHxf7WQ1mY/JvS0Y/sEMs9Ora16Ab+J3R6fEhajkKpiMd4cmO6xY3duZRfhwaQ
+GF8FuEAvzKpX1A0P3RlpV1nfqVjnB4ASvSs0ToADxvWmS9BU+hLazTv6Iy5HawWfuKAA9Pv0ruk
wvJsg8XY+LZmrjgqiq2nY4gaErW1G+u6kN5jl5Zgb5hdci+peVTod3HJltXRHIAPwFY6G4yoCztE
+vUrFkVqGBKeZJlm3sIg6uFPFnTdQJE/DQ0JHB2vgx3HeXsVJ2WGZwKrmSqdL2OFpqDi/FKaOtmQ
IPiSFPmdC64Y36oXHoy+NuflIsDEQGtsh/sCXTkQ0jP3TbIbbEPjOEwBP9w0wsZWU5+ioMP49GCo
cTdbUErZPqski7bWhIDAVemaWpzU6m6DaaDLZQaqF1NzLXgEr5R4buzuOijtVWkpaT21KTY3w2TC
0sc35OZVYkYfa/YfZmt0zerPmfd+5gmupP9+B9/UH4s0i//BuTW/7tuhx1KRq7Rro3++Q8ZZKn5z
boES52gj6fFPnkycXhyRXw/DGSH47czDkukRe/M4qObkCKvN35ER/m7consCFRbbMC0R/Dp/kRFc
L6MgeDTKvRZj6+Ym493QkkMFktUF6mBnMZyctN3kWqy9ULOLez2dkn5rGNlNpCSAfBaLJvTbqqBV
MOmv7JD1SRjemQN02AKEZ27DlfF5Vpd2s65oADLciSuxZO0FbCVe95axLh28MGVp3XaMtFNrXXN3
PSWWfl1oNOxIfbhvPWnQSa6xQIGMpNHqzXbyiXOJJAlFC2t7rGGlx7ZqdnErtGuzHuRa+dFujIts
pY39NYdU/STihj7QkWgb5b04lZp97Zs7rQ0EjrH8RrrAZ0LtAP5/Z6TNGX44iiQZDpIUGJLUpdO7
88COTtUcGZbbbYrUDZcy0VmsNlQD6y0FVk1U7TvlXWdCYBMY1Z0z6YKMGyzAqZq4k6fTlom8XkdE
KQh8129mb4QLEeSflBCPYzCsQ54DZpZ+KIV7bRSQ+arswZgDgVVdnFNDOxe5dwwVB5WXhdsg8j4L
R64oNt/VRrmRonqEcb4fAwsmR26ujKi6alR6ytr4Sa+rfIlJ/WYaMAj1noNC4H4ODPNL1kQ3dRe8
RHZZs3UzT3ZgvvIvnxy/vgpIQDa+vmF4AVdKewhphYU5FdfJaH2SDBgtGWceedexWfGbUzx7TXHd
TOVLhl2qa5JLJGcaVsyTKmpgAkV6cCl9h35E/IHrybPuotzwKOFIqHNAo16ksacOjWfnS9sCBNIx
dLXLiFvmB4Bv3aMZwWxMZRz5HzoDcnv9Z63zda1jcwD9+5m2/JiXn96yjPPrZ5+5Ob/u25kGtFDn
2KLgyHccHcTo9zPN/gu5VMzCg6Fbsx/1R210vqzRaDff4n7yULDYocHJZVk0cw0BIf7OmYZj/der
FZLH3LiHyjp7YvVfzrQ8FFUeTXaxD6lHJSo7bmntutVTdaPsgDVCAOGOWCsE4XjPpv0kcsByfWCs
eEC6DK/kPF3opKzlzUNgQQNPwq1uTQ19Z0ERrZyZPDbMDLIRnXiVlNAIRMhOOJ9pZsKvpkU7w85y
gmou9LO8cQ5jrT/VGmvUcsI75Bk5o5BrUb7Nrge8+PCBhvJoFbX2l6RWAWNQG17JiK2njjRBkAuD
0jvYLQjvjBGuokypuczMbttn4yfD677oHmdMmmp03ifJaUzGeqmBxFpEMbQxsygfol5nsUSzZ5K8
qtpZp2amoLsVhM9c/4wAClkMppeNjc+P3WM2GHIJt+DOZTPBUVfs8waAogqAaSsmMjsBroWV0e+7
u8acPuKkw0lYK21hOhgJvGQkJkN4fDE287+Y/F3tKH0djY5L0yt2+5B/BPUDMTVmx6TbKMtqam9C
AaI9doZX36R5DmrWsc6x+sZt+NogJNNeDtIMn+YyF4M8G72C55te/R/2zmNJbmvLov/S44YC3gx6
kgDSZ5a3E0Q5wnuPr+91S6pHyjxFcM6hQkyJWQXce8zeaxPy8lgRL6EcmFx9C2Yc2rYxbORJNkFQ
5z3SY6N+7ioFODuTpFElZGd6SdLUb4QQLEqtrdkvxOok/W7I1MNkB3vM3/zk8Gq7ch7czybDjVnk
pLHn0d2yV21m5kWwr6GjuxSBZN1MqsYzk++Vuq3XYQUDI14usml2vEDrSAZqEZmYrX0XimWgVc0P
Ub5gTCuCh8SeGQY0KDcyrbgJI9h1rLWNdaHoqPPH7EhGvA713hKgW0AXQXip1fNNoPGjGSFAbPLS
OCoxWaSpXW0CYywFHu5JbuxTOwbukoXPQusXSp2bqOVlJEXv0BsvlMBaR3i1gOmI9jl/qgrabV+W
LQBnHONpJrvT0NykDZz9NnNYKRhW47VJf+iDniXfFB9liVHypaWWB0Q0ha8KCSEvyzcLTz4C3TrY
OqWe+2HT7YdgvFPMWHfV8ZZa/pQmGjD0BvgGUIjGZyKHohEXpM3aYNuYxrUhsHgFfLwwScCzC3Be
0NWXUbDM/q8S9rOEtTn8/vtxf3wZm4/i7ePvx7343NdxT9/OQUrZSej13/p2U6jeGPyLJbojhHZf
fTu2Ik5yHT8wdgCGxXT7P9SwDiu174moP3PeO39v3Fm44W3W+E+S1vNX7wFDTa3OQmPYpWC5maa1
Ek9gjIgIa2F/I9tJ4nJX3be6pnMjkM9pDaPshcZor8KpIVlvnt7baWbcqb1xMj/N0NOAr9VEWnQb
arTXzAwif5gBXbFt39jWeKFg2kf5rMAoE9CShelpPcOLzxY4/bgrF6u4NMzFg/n4otfDnR1VLTVV
B6gSgs0NQlB1xZro0I3s27IwMXn69cDYjrixUGQ5uo+ur3U1ZxHRXNWLHRgdADhl2uRhbj7OQ2et
IHxaN8EYSFt4L1PtgbC1XxwnTm/TzmAXmEzlrV0LClkih769TNZ+tMLmWSL2Jn/KlnD01KBmDagg
CFO2ZjKg9GeC3OFoYhownCW7OXUYwvVJuiwAzrlzL4Pebkyl9ZvCuTb66qxD2RqxC9RI4Lo5cxWD
NXZGC7ueRym77Ja+8oehSgAw4vLABgBRlCmB6o6ZLTekG2TFXs+Tj6C1nF+77c8KDvLgv73S19HH
y99e58/PfL3O+m+YfnT2xob1hTD86kgRx+Klo2aitANvLyZ0319nAVvRecfYiLM6ohz8ep0/DYS4
C3ndAXjpP+clgh311/INIxG8Q7GfUlD7/JXs0objAKvOIBdVqQc/wWCxyvSe8JXJutXr6mPmfRe8
8pcgHLfhOD6qvfHcLLQAQ6w9B111n9bVpWrCQ4zsNayFLel2z8o0nBXCs/2JbgglZvGmzQ7WOjUG
hzxTsiTkNNhsQcGONLvYImnClmlLZStpkN2JyDyTxCwG9h9xrzynBn/SDoN3WcomvypGpGsAhCtz
MknYm2+lprkaY2kPS+tGJ4g1Z50Ly8NSMZJr39TM2QZKSIMUnKfM2jd5sA/H4kYmWg9qbXEoy+xM
DZuuzEx6WdJouCn6WSM3pf6ozDurhvtMds01aC1o2Auq1ITrdVyup0Q6mct0Ww+IBc2uJgQlg2xo
6geN4U/dSOdA+AICXmSTFx2BsfPaAmdZjPLZtti2aJ25n7L6UBuoMaemH3xsk0ctRZVUy0eF0sJL
JBO3g3k2muZ2HhIdC4p1qS5mB9AQP5CU5u+gvi81wgckBJ5DLh8qUzkpZfkyMa5bdXFJsKN10QXE
bZnqnQRAS7NbRDby65woLmfL3WQFsTstLUVP2F1OknkYZhUWtw55shy9Lm+p57X7Ke2KDdAUSDX1
pszsHN5PMR6GKPGSol5leLUZJ2CHjH3J0cCozOuBBJJKs2aiNbQD9fJ+lDvK+TC/0gi/NEV68jLt
JUwIzQzbdyajcBYUQSJTxmeYy6AC8APMBWYf6TKGVDxN/XaqK4GVyXiIsGVl/eWsoHV2LKpDSnjq
yKTPD6ERv0hxAE12VNZomrJGQjZQa69JV2A8nRcUxl1xXQH1mpVna3DWVmcBdSHmDZCRirqyW7qz
PvVuKs1+J90ZAooQh4l6mptRkaEWDMGBjenW0QBOG1MYXs9Ws51BbPAkGCt7WC5j4mFXlhndBkle
KOvcGBQX8Nbw0vKTA18QA3Uencel6bxaBiHAnuUtqc3mNpCDAaAY7Ad4v69jmAz4fsInuSq2Vq0/
jen4oEnN1awGOQOg/sqp4ocqTfUVIu1Hdkvh3lgAWqaRNJ/F6ksuUq/nJUtSxtFklHU9sU+GftIs
KDvoe3uZEQJCHtkFuLpd8rOs31fW6GfVprGbK7UiZ3uESFYku1bHhoHgOcBxLxGmhOp3U/TVBd3m
0SwW6YlpyxZV23VJUONiBCSyTO7Ab2punIshLM9VkXgKyjZh3SmN90q/nrHJRXJ7DKc3PGOnxkYb
V3E5+1PdXaTAfueaKCLjQWlFAgNpNDb3OwmTkdd30rMmQojbSF4NNtJ2qT7rw71Zmy8hckTkvhS7
KzrR4fpXDfv76ulfA1tcQL//UMAaP4S1QPrF3U4dan2mOYoq9evG036DWeMwr8DCIW41LqOvG4+p
BKRfpqMyqmEUp39aPFkCq8MQFkavuCh/poCFHfXXGw8lhC4CIJnoqkhcmaf8qIRgXVkQETBGu4W8
RS9d+mvTGLBfGwgp9XD4aBWI+rlKFuBEfrintuHLlILsXpqi2yOxp+0cWTcwMLjJCdh1x77OD7nO
Uw70lCK1G58ltiFnZoD3g4mkyRpTbVMsy4UiTdtxYNEUiMY+a9h0L1GMUAFV69opYjwc/YPdktho
5cGdmhYyQqz0ycjGet1aMd7RhUPC6LfMyXOIYvgc8CV0kxmfq6C5TVsIG3NqxtAlEXdXpvmuRXKy
xoX7JCUoJBlR4uO1pcelVJ4yxjTcZhLBXm3tYCVLtraIUJ+Lx5bFu192eb5damlXjuVlkbQkCkzN
0Whxh9aLtF269C2UDNdkVF23We01QbktIunG6fBSWnxnt8XCWntjU2B/SXNBMOwg4QRoXUF3ZBDg
iZ3lz5ZJJu7pVr1Ug8jxy6iEVNjoRFo2viMlsNCGI8nq5y6TMWRG/Xw2S4UhELHiTlI+wasNORys
J3VMwMHA5+HrFBvWUN8I1PhQ6+Eb5Vl2kEm2WQ/sIt3CwfxYabYILkve7Wy86vts2YOJemSQfcbh
n3qGNFtEmvUEypeo2Ge00ujNes0rCJVcG5oznoLYvmpFSZBPtU7sgLWsnI4w3rww242Z4Eztu+nQ
6rhN+7RA2zJW6Wpo5qd2jMqdPhia2/ZCPRM+s6yKn4gQNr0KcLFXt6g3pIWsD3tJSZ5SCdHLi+a9
GqSF2PdE8gjnHdk82vEr1gM/6KaPxtS9LM4/Uob4nVtVTuQpZsB9SPRHYiUc+UJWAjnnYRFCk3SW
r2MhPYn1CQeHRPDB3K9G1CmFnLymqFUqIVvR9fpgCCELK4THjMFzCploZXFgE0qHTii2Szol+hgC
uy8WIY0ZEJi4g5DLaGb6MvU6y4rIswfYVJaQ1sxFyZuE2MZy6nf00vtSDb71yHEc9oaQJ9dtXsYn
e7AGakfYTJYQ8RgEUawCdXz8dYZ/nuFCCfvf5xCnsmjKfzjExae+2haGznQmaNXQpv2OOfg6w/Xf
DBZiOhr+/7jzvs5weJQWe/0fSe7fuxYEviqf+UPE+1MEBBXx21/sBDr5nTBymW+T8gmK589nOI5f
VUK3nexmAwlLZDCrZNPSbSYpYn+tk7XIsUGGW4adGh6j7eu10+6x873rcmi6MX7WVa4U9V6t5cwz
mjReSyWOoUyeZ4+5pFsPxsekxuzLVey7+kwpYXQwmGZbuSC7KvMaOSRGy5TVdVmN6zkdbsxYvZhV
FntJRUHSyHQNS6UyZFOcy8Zq22Oqjs9pjYVNzWqSPKT7NCVGGzSKDLpprrfOYzUaq8K2VgOJKJJ0
iCZcvBrjSbUJGARWCUwTe0AUTFhnr6ePekrKRdFq/crqyiND5Le8qVjhZVp9L415gYVawJg06Smu
4ndzaF9p9sJ12FcDhu05O7XqHKzUODrbxnQHMZYGRqsOadxjPTagh4MdK4VlrhjUR0scmvBc6KT4
Y7qMjMnEcp00hzKOEwaH/XOpS+lVbSW2OybImpQmbHHLsRdkhpyuesFTrogPcVMHdKIuv/ekC7tO
FU3HME/hSeGNJMmrdzGR6X5kqmAtVMfNx8KCmhUVLiiW0K0yB9KUlQKfdKzXHDfamv+/7eWk967N
GXNfqqcH6sBbS08UP2vAHeQGCrlwztaGXXEfh8ich5xLnpzjFUwal9ClK8Yol6nd3/QU155kmR9d
VL3qWn0u8/Iu0NEuazUNQmMPQr2RMmMxQH21UbuWlyC8tg0zuw1Mu/HNgiZ41jV6Rac5AwB9dOxM
ZRwTcCTqZ1NLj2anPRIbkLmalS/4D+UHy4oWMGIKF/gQnaaoOdm9uFAAaSkKv8QGtBa0j3K1jEC3
HIHfkgBirQzMpDeGgHPxczmGYC0q8e8MAekaZy4tKVy2qqSs1a71QFLgGR/BVPGXIPxJoMEiaKTF
lB7p5Ftf1YqrYrRuzTkD+0lJHeTpLTP312qgy8ooxPuSnBJWCLlWXylavGUlyLsycBsowS4U2LAy
C7SrrHU21D5CF0nMHJQ0njRfb52bHoBaW5ILqgum2lLyFZixo1ahQdABrwFv8dtGP9Vd5SuA2WJB
aOM5aVfsJENfCxDhNQHpm0tNMvSEW7wQ8NWIRUACuC+P5npNQG68aQTGVf6d6KqLZW4xAXo11YQU
ERbuEQzYeOhULmSwsIXRnYLGOXfwYiO4scHcHYZ+vuhhpMFXd6GmPecCNNtBnM0gzy4QaFsjP2da
swt152Q39jPiWTKbrMJvDe2uwHgzqMOFpYgcPFDkxMg4LiWVZ+g1Pnp4patJA+uvNbMOnUFsOHJd
Sd8UcBWPVio5zRUN3XJklFe6E2DuvTPLxOWYfOX//Y6axI6QeVZFUIEpeJO2BAfl1yX5eUnq/6r5
dl+Q/f6D2kR86uuSRG3C9I5l7fee5euWFIYWtq7A/Oh40I0wwPt+SzpCoIJIl+Edn6c/+n5LgjZF
ZQfV00KsxKd+Qm7yD6tZFbsdHDLwX2KY+dkJ/eBaoXhr07yuu52adnu7C4/V2D60DY4zlmynUGdW
FdnUu4gPtOQopBaJ46wDtLXFiCggabCvwpcxE8iFiU2OFIP0FH5WzCelJXMjG/OERXbIZHXbKrJ8
2+Em0OP0Km7PGtZttYrPg9F+MHNhnoIsFeXhpTG0HrHP9Yok1fBAGIZXzAay9JH2pimEAQUpd9eO
POuc0zFak/ViRx7m1Y1pVJdm0G2U4BG/Nim55kerQ5J2FQI2DyjufKU9FRbUIwu02KqMAJHawD+G
7EKZ3tJFXs9B5ndOcl329d4Rc05jMjaCTtqiF5sQlTRKdFnW1TeCadnLjiq3RwRg7EQqGx1eEmEA
j8Y4eYm7aaRlGKe3DNZ0tWBvJ1/WDLWNRES9O2SAg0ei1JKmPaXNnPqRugBraT1Lm65KYqS7cjg7
cXg/LBxHQ2Kq66KWnRujRvhiWxdhypxDT6b86MzVoVB3Yzt4XY8hf7btUyOrPt3ISzQQZEw6Gl8T
OYyxzSEO4NjnayE98wejvx2c3Jf6yQVVup7D+yLp/Hg5dDGEpkKrrkg18ReGtcXU1OtSVR70/M4u
Z1dXdL8LE75MLQ7xs9no654FYs7RLXfMriJlq+iTyy/LmzQgHXO+jtTcT+LpqGbqVmNBjufogtDo
W1sr9+kQ32cxWyMJGE9gHnqFgPB57D3ZZMfZLZo/t2gVAVxr5vgU9OFbZPReTsRpojpgEMxVHLA6
Vkb0xuZrqTCq7ENCS0SypuMRb3Ucp9Cr9cILJXzxfZ2sOWL9OBmOpu1sEptIMCP25IXwp5qgLG49
JwVIEsevcTwJUPgmb0yI4K0HFuUyVuZzU0xvrZG6Uda9pAb6Ayf2DWSUbTSfqhyCqbGU1+xV3DSY
UXr2Ru1NVU6oTGsu4yZkztnNCVxLLTub4nFPKp0ayHnS2nL364gWRzTOmH/rY25jzFZ/P6I/P/V1
RDu/oWH+kjmLedMfBzSIRgVvDfU5vTrH8w+TKLoYHNSsY5DJqGID++P5LOZP7FkBqDGHwq7zM+cz
/6EfPdGwQ1nhIAVEOINuBpron5uYvoskZ5qpm6RGa7ZJy7EXVHa7pXLPOWSkyjdiDTZXOn2ociut
2XZIG3YmgTdH3XBXE9vkoUgxXJxz6kPIvoEdo1RS9feWVzVB+k4lnx3DrmTQE6vLbuSfN0GfWh98
u5YY8mDQj6rWV/vIsvYEAC2/P5h/Mrz+iKmmFvrzd9TJM8VnTBAm5idCCmwxjPvhChodLVadqrJ3
sQqTLoQvGcCZRM7zCJ4NAkUnHZJUf7QCHaFOPe3kIL6QTEtf6X241pbgpm5UQF3ju0IJrWglL5qM
6JfcpyWBRKI3u0KMYCQ5ekvAIMfpsg7C/MCga2NwchHUlLgTtgmbCbzfFzUOEA1otb1RHPLuqnQ8
lClpzRqdXkPEuSyjhcnJ/43SbwYNjyyTKTV0CoO4PjvM+XySiwGFUL1t0H2TYc9RiYnmjd8MukvV
vOt6Y2OYw2NFhnw5a7eBhi+IBMcbI5ZOGbEiqjPfzINEPFO9qXKHTVhl+3kMVzuO62s9qYgKbcko
kOUnfO3+PM2vJW7vbhnXTaCw29HP0jDftdwXwRDftFr0aufqnlyuezWId6g1v5Wj8ZzEi88iyu8H
zQPXjMUyWGiWyy218GtsWue+xCZYJprXm9lrVRoXwD2zVTTYJ61tn/spOapjISze45pL0Iud8Dqw
eg+OzYa+QnUtmy2RpTzORNxYbNNWw0BO5UQuoDw0a9mJNpmVsIEIAOD0TeimkUPI5rRZ4nxnVf20
UnoC7ENb3vZS96ynw7OhVbuokG5bY/GUMfBzGfvSrA7Hson8PFIgCFvb0ERRMBk3k3Dxd9ZVz/gr
1bWL3pH9XBp3Rj9eqGF5VeXaaery62FBTuuM107bP0y99EjtP64SNcPEmrTbIQoui4r2PI/u2ry4
qWpMpnmWbocagWXmdBtz6ZNVm1eVK3edJzkpo7DcclaxwlRzmusBGdhAzv2gfRtTB9vMWF9IfbmN
OmU7WuYTexwfeuw2xyzFj/0mBx5iWelOlnRfzZsnqZSvMj1gX2dCC9BqQFwZ69bpZkos9pFpc1xY
2puh8wAIzAdn96IV2ivN68OoqvTUjXMa4hgTmtRczJ12oyn5ke99SAd724OiR670rHfLBX+fazkJ
vpl2v8/6+a6epwe5qaxVbMnkLy6KG42WjDBf96J2vsT488yP4Bs2lLUU0+skWP10WH1ZLID2ERnd
XeiQVzsyTWlN5dIhP1WN5Mq3Rx7lIDaRLtOJstWMR5OVLwFsNtFpsPym7lsVKfykmgZLMSCV+0C1
aw9tBZi8soj9CPkDer168KJUS7DX9YpXxoSfJsnIplkx3xM7UI+jzjiV9nt07Vi514xa9ZhZQYI0
JDB1ZMEd5k/GbP7Jm9UFejZdKKB85gnJqQiIU7fg/GiftFoNbq1E6IZXC5QtAuT7oI8ZocvGVc9I
t4W85ge8IXwVQLhpnXhSnW3qwLnPcV54v67zz47L/tfr/PTy9g+3OarXHxsucWMiQHJk1kt/MtnS
cHH7OArgVRlVhKgcvhouwKxEP8i4lv6gtn6/0M3fBDFFTDoRW1DT/hRPzPybFBZpP9JaVYU0ppuK
EHT8eNlJI6b2RkMb1fZEl3hJ02dX+EXFZdxcDUaUfMuswXRVWSr8SQrks9qOOlmxZCXDxppC56zP
hGTZhVx7GtMw5FR9/YYTJohBAy254taFOh4VJVAeulEPKaHjNm891ZryTWkttatbvYHAf8Tm52SN
6bKoMy+svj7PiL9ndFRAuA663TJsVCWAABKND3OpYt7ivSxWuklsFnb9tszJl3mjb/Eng4CpHv/L
fT3JvUv/yigta3V6spFjTRvmNzlCZbTWlNKpSD2wlnfbngqXORBTmiG5W+yata5NfJUFozwv7Hvx
NqlKzqHNgn/uom2kAjQMnb7bcAhVv6RJv4vLDQrG/z7ld8tv3z7+YcovPvVVHTPAMB2L5RiPLa/T
j3g+3ieG6zLz/D/m/19vk/GbRb1sWwgK8bCwP/3+Nhm/8bYyhsAA/7n6/am3SdWpwX+sj6kdERqq
Bjoo8IHaJ97jx9fJyeykNfW8AZKmpr4CfxebzMMyV5tRVjIPccANrfm+S6YzE4nrsu4elIrKg0mD
yqIJm/Fam/LOI30PdfKSGN44JWjO67nEYUI80IYIpSusEsumhbUggSQChvGJsAsPixa+GUF/lRVB
v1al+F1tOoGA08B+tbtObjTQEgzk9Sg+UrqvWwVCRgqmxh8NDQdFYj1Z5XC/DAFJRGVw2xOMQvTb
W0jd6VqTxZ1GhrYpWONgyme3SoojwuCjVOg700rvlQob24gvvEr0JylfLqdFPucT0/tS3ylxUV8Z
hLMg7aFFXrr6PRLDmUXPbpkKn5cqRl7NHCdlnpPFvY/T45j08tFh3mO32kcnhkBKWj84TIVUJjVF
bxPLhFSSxQCpEmlYv82fzSzMaFBCPUTaqqYmEH1vai6nTq3O6UQUtcJoIx7ls0HXjAXO19PkzBDg
hqXAK2NLrzHi91hPaE/KU22MR0K4/YHuPBJtuil1p2Sp3iJZUry4ZA8cM8R1zBRae69c29V0YmxC
wZYYjWuN+SPcYCY/yTEamVbrAzKQwOz2NdKTIp1JkHRgnixhOTDg7oZVzeh8ZbUDeOECK/VCCkqV
rAWrNcgpA61Z2hOc4+IBJ3xwGrBw6rjQ+2x6qWNVvrYSVQROnOo4vwqbccep52Y6sugIsi5pFntl
aQmibZmv2fJeyfgFhF1mf2gLZu/GHA7mGLwReHJX5LA9Uqc4kNDhp4H2WJE9fwjTMLmy5/ECuMxu
rImmNaum3aimyZcyvT5vzjp6HRf3hBfMkcoWtHV8JsXmikzv4MoIANvH6Sac+otO+KH0RqtXufBI
qZilBuGaEr/7Tu5PwzSzx+Cpj5POtTFaSXq1kZvgAvzRHqE7K/nywgTwspJGehSsWmrBlDqoCG0X
Li70yM1jIiMOEw6vgZWOmmulHwn3Fwk/GME04QmLQjv3R+ETk4VjrB/sXd7EW2bc6whs06rAXNYE
GbaFKrvW0/BQ9Mplhw0tLMsbpaTZ1cRPtExmX5pLhn/VxH5K79eRMm1b24YMsIxPdqXfcO3d1Djf
Sk3dpDjh6nHeqICUCYo0ViFeOU6Iq19l2e+D8H9V/Kyysi867oy/WpR+kPxov+FCQkDKlfEHLO5r
zmLr6HpsZuCa/h9h+vebhMBtRKcWkx5hUqKc+j4IZ/DCf9IQOqKfhp98pqL8Cd/Eutgw4UuhwiWb
S/tLYZaBOkklqUl2agxlFWLBBhEcctRCn3zSptCyFlwbgwOc2pkDGRUZmTVQDo5SUFS+Vpuc1pIs
4lJx+iTpUO9xKQN0aJvsXEIR82O5OmQljpOkJTEOH5LhSUH8ELcYyDsh8QE7BNVRCp9KGZsHAYiX
+IUOAyR+TIvVSwlC1ZgDi8wfbIbLqL7EMkLNmpBvVEVsiKaWtKTWSpVzpMtYRPtWvWk0VmBZFXi2
ADZYAt2AohKICDQHDapDHzgR/j9ADxJyKLcV8AcNCsQyh1ehE9yihB93bCoQ09bWdkqCYwpBIoUk
MU6o+g348AaMCQxZLGeTKdtLo2WTYdpfO/py7CXlyDz2pC8qfD3V9MGietEnxYIcmktVgC0gWl2G
Q/xaLeGeenEzWcMd3fhKxCQeCkHHCOaCWFZBzMDJxU5zXDRA2uFRmcKWycCIJHniHwOlk31bqtLX
PMHpQovYeSbRI1xyU8TCcAovMWDfy07/PLChgIdtn8K68HpFKZjK9sKdYB84JY1VokuIazropqHG
HGMwl4NJqlLYWO/OnBA9FTlolGXs3+JSaovoY4pa1CexCdlrSjpP0SMHjlWWubM2w7nr+R3jOivd
3iSrRM8YtrD0VkCcMJtXJVvxYQoHqIRUAq6sDEhgL63VyDHodG3HTwlh3SSRbF+kTv6WZ+EOQ4Hi
qlL+ZGIdWg2peNImtSOvVnkYJ4ZAQcQkpJiq3VRJdAakWDFrh2GiVbVDr23BI2jm/VinV2PU8OG+
uq0pZ4Ywe3Zqtr9B1EuHKg7kTSby2+I4uE20WPIHkOskn6SzN4rIt6xltA5NmKgoRE8rhXS40SEm
rhaBcUgP7jIRIdeTJUdUwKtake7Qknu/NhLpUSciCfpeZ5KlbGrVRm2RuI1iZa5/Ls/FGh0NL2wB
FusFG3bi0c+R0rwGbN4Do0L4zC6+ZCevlMrVoChEFrCsX+R6V4glUdAhrAPpA7gwxDJsRIsbVlO/
rs3+DSm3tM2EHCASwgC1KENYsdZrjTCDNIMoI67XOtdxNrhyNl/2Wmy5pmJX2ECIBZJYEzjA4UHb
p9dSxqNvC4VCJ7QKI6IFu7DuHTul8lBt9AxC2dAIjUM0Z603K/zwY4s4i5KAhiCZq5tRyz4C9HCr
LiGO5teV9HklCUHPf29tvJchfv9nAAqf+2puzN9wxILto7n/Sz6TbZHiotPXODbLW2QEP0z/mQjw
73R0SrRFv88Rvl9KDhNs3BoK/FKLa+1npv987G/tjYHcFQoA6HEoLOZfRuNhXLRRNjHzxonZrVRF
2ehNX4PLiTapqt1OufRSUMGuWg39i0b97A2l7WzjpHSRd6p+D6duY8/zG3zel6Az2U4ZJl77puGm
MGkNuu6qX6R308Hu2E4dHtnIviyr4bEtDfwLGQxzyyb8L8C3ZS7Ztug4uqTJeIotnnWzL9KVEjSl
l6t42JdogpvEeFAZdc1z1OSyLXgraqMBmZ37bY/EIXMq0pjCrWH2F2HI/jU3GbEmN1qWofAAOcRF
IxGS5Jg+t8wm6BZnVXTZ0ciK1TJnL2EGf5O3euzuNKeeVshZkAS2R2ka7Mdwlv0axPIsR243ygfE
SYcoKcvdXDfxgyyId7DPnHUvKHgYHtu1pJBVLAh5mWDljWn5GCbQ82oweo7g6dF8rtOouDBp/jqA
ezHgPUMQ+DSJel08OSRDwnMC05cKXh/mYOVgg/Dr2lqHb1SQpTK3r2YUbht4f1kz32bw/2q9ee01
E7w3w5Q43sfN8izPXN9RlZWewUA/D1WcpcZpYgaiW+OBNJpqVaodEZBa/horQNyjkLhwp4z2zEq1
reakVyoboW00mBsu2xiPsAxNPQ4+zM6Y3VpiT5kUuupi1gy9qQTCxMxYc5MgurVGzDq4jNBodaC0
yoW+wGo1JHEsrBsUwdzB46rXtIt0ttaOXVUrddBo8wyNfowQ5lUXRIR4OlI1th7M3mI9ZaoBujLT
yvu5xbM7Lv15tspvvdRfEJO4G6QIcFxd4lCzCgQxMr8jD/QZs60clXAnbZY5OsfoiJMViFbCHKLl
BIf+hP2WAgTFEYQdC9FzraRMdUPrEECl64/KImM0VqKJlB/TzlDnaRmQ6xml3o5lXvhgRPp1mGZ4
d8YatVk9ZCbwcMqqOLNXZJptq8W6/OHoufy9ivxxx/X3KYWJtMLm2OKskREj/nnop/S1XLWYBXeG
NJ3MFlbdMJ8BfLq/jnpx1HP+/fDz9l66lz86jfNL/vF//3PTZ8gCXv5py/uDWlX5zaYthptlYrz/
xLT8p/9QGVepKsc2/1a2PtX+X/2HCOzCUfNHWvDXKQ8nhhMeyKtigavGfPdTp7yQB/15iCUyiZmu
8X/nmMfu9+fHI8knoy7whO5SDU9VWGnYvqtuLxmyPwfhkaSo11apXuqmdrsUvXM6O8uq1kPr1W6W
xCWhJrgw6ig6aM5w2VnOLWm2JzMANm2Wgi2ql4ciAfRB1orxUXXqA6Y9FhbEKNzqpjpchUY73lYy
8UtJu3wLco4gxekaxD1tRXgqdbQsi0XMoPd+WM13nEdXOZRFP1Wi577Qgw22B5Y3BAW61VSAv9da
+HuAsHIJvW2Qvko1SLiiRFgZzta1apeHIGd5oxusccaFQVRagnHKrSTbTVPwDY2kemnPKdV0RKyW
osvTrlBGY505RARZjE4mQos0RiWr0KyYSTfZ80Ayrhznt6nVsbklutZDPljuNBKTYqs6tgUnS15D
qPQ1dehXame0yBQnzBUE/oRF89RntrQzAklN912kmafGCkaQ4ZbihmO8cyL9nGYZeAprL9vgt6SJ
NJ6xR2hfcKpeZhAmODJlMrPiAWKeqYLU0V8WWd6FGrthoj6qb5QbxBOb5Z2k5PVOGuxy1aaGuRqI
tEKD2ykuD+JtDnUSlUm5D+3KWJnlUt7OS4XyvgsRI2n4tVbAZQgQQh463akjbgtbQH9qlZweTdkx
hSyYo2sjq9J5N2Y9jF3JOjQOf68qYPWWOsu502tPmaWSDA6uClaPJPPqw6ZIYPxWVK6EiegEcPAo
6LXS8s3CX1y+30fu9r+OSvYfjNybfyxMxQe/ClNQsUxDkM+jMvmDzfIlGwQVq/w/e+e1HDl2NtsX
OlAAG/62UED5IqvoeYNgk2x47/H0/wJHrR4fMddnLhQKBcWmA7b5MnPlslzZrBQysFiOsz9XK6L/
1jJeUVTbIOL/62kJaBgDCCsL6i9mln9gS9H+hOiiMr+XlzoBuFjAZ367ZIGzjJK06aMdqXj8FlPC
tMNexWm082P9ooZcN2GUQhPFXrjSM9/Yyi1GY2Nw6Q0mKgMlajr1Ok2BOTlTMplssquwG7AoQ18d
a/+FaT+QOGxnbRoTNe71O6Ou9kkl7aWx3XFsfoCZjWnDBkQRcFGuVKauQCWvmHqdWZr50DRtbHm6
pWr9OR1G2pmHZ7ORtuRUvT4Zge0PCZFDqbsTdfm9spNrJdGTpkubAllqmrKbwPSZUtLCVg/rumTl
DTocupwwOgDeZCszS4rXcqFMW73iDJnV1Jh3U+bmvTXdY+ql1kQFDusPwfKKmpM7h7gaRo3/LOiM
LC+OYRdd46x/W+q67Gy6SP373IxP+ZS/duo8uFkWc2s3lVq5MdKZBmnZANHfiMpZimMaIjxaoW/1
hoWvMxSvj3RWOdsVXeW1wXAS7QxE3w72E61j2Bc2gWV9DLN+zai66jitkh6zt3SYL/LGtgJlWw3+
CxnShrkw37oufSty38sa61IKFnxfcwxb3cdDvx1I5yaijXEs93dQfzeFrh5kg2FsU+2SOKjWLVnM
iXrEYc7WMMuuM5/FRrAeMEErNQuYmBypKLYV/SdFmXy2Te22keb2ow17hbhYPD0m0fAwBrDKZS1/
HhEFgU9dKviuOXwaozMo7OkyHOwhzv/bSW3P6cANJS+4DhEAG5hWa7RNilzdgEd9yTIjdnLqzdXh
dTSYhPQVjavWixrXJaMzfRdOkwdNpaNfNfcqAU8Ncmyg1RtTn5jZFMhFqbmKZx2vamI/DY15kElf
TyU+xz60L8lcbqucUVus047IFxA6zJqO7Taby7XJ8Cdq3vSyf6+U+E3PJ+YJdFZa1UaurBuyyNva
ltfx3L2TxsWgGbLtSfepbO+qWnZNPXvtqeU1OxiQFPY+5a18G8/BrZIM7MxRfSSxxmNvr+M43ZrR
sElH31Mn3evbfl2L4FHTi/smUd/12g5duzVuelk+jqIoqeHUb2LKnzpuEIVK7Xym7uKgeLDz+Y7a
W6ohSfytpdHa9F2HR7G8q0sK0Cc8n6NP46clbkaK2FvpaEkUUMT+Lh7VbVOZt2WVeenC3g213qlp
cQobhw17Necz1Q25Vxc0kevbprWB7ZgDMY7eBlGTJt9b222BWEaqv+urZ2FmmwzHZJBt67Fm0mfz
HnCPWvj+7LqNb2/MTL3TC+UQDdkp6sJ959duato7KSw2hlyemtnc+g3ZHk4jPbSRnFEtRj7HNh/V
sXTT/jVWKPnTUupDcZOa9W4Mdg33zVLjBhFvx4LEdT0x8Ru8sZpOYvyou5xiTWaoY4LvWV7OFRuj
15zY6EjGKZtSFytD0Qj3w422hCMFmPjjbrsMcm253i25TZh/qxxzWAyEanklZ+R0ln5M1bMr8uAR
LjwjVVCXsrmeOBskJmlDtdhmYJYpTYRzZBGhLB8l+h9F8Z3rfh2aO6lbvir3fOQsGM2mFD8PZkxT
86aG3RxK3Xdzeii6c9vsi0R+4zbtZDgIG+3E3zt1mMmy9d/VoEGSsN2i868G6o9pgXLUOBE4alis
pTdChl4dZ14MO9pvAK4wQ6hs8lJLC+yo4UmIrokSXfESumkhrWRReZpP5gb4YESTY1suM2/Zgb4K
bkrcqGZww9XwoUnDXdBPYPiRufAh8C2do0GjGMC/2mFzU1MsZukd9p6qPSc11tv+e6GU5zhPPOq6
tyhfN8KgcjOIkmNo2a3T5cFNq8rbf+9cX+M182+dA9u3+uPPQJvLZ/04w1A3ZCkgc5HoCRh8sUt+
nGGs/6gW9+D/phuWEMP/zjCwSwRni8Vy8OXS4UM/rl0a/UWgOYEGQZLDrvOP6MLmMjv7jeAjNLwJ
WGo5wggZAem3RxhfNVCz5kpGSke2GRUlwjffJF4DMc9pbWy273BRLPksV8wvjpqkz2Sx2OZLo1D3
vVR/dLb2gd5yUiiMAZFYuWk6HLDjrgdQQCtZNY5kdsPNJGWY53O0Sl0OjrNq83WM+kVDY9oXRliu
jcRAFhL0xraTXLAy0uh9JBUleVJiyNti8IdLIZK7kC6JOymsR6exqVOx4udGgGIfRHH1B5qRJkSQ
eUkTNgrL3IT1D0cDyfHgIi8luNDMHgTso64rHkILRSuu+Yp0ddiNfUup50GhKIkfgZaeYqA7pFAB
UioE2qMk2Y5R8hJLS2xdjUt3mMPvI915TtWOewxJmD8HIn9y2YN2s4qqkNzRrNXmlvsICJNBDfxf
bMP/3xflMIb4u1nHtsvKsP6cmj+Krcsn/nz1dIF+xHtCUOiXicbPV08WionTmhYK3Gy/BoTh59HA
g2E6/6+f58eLhweIMQzsW9JKi7v9H9EVlD/OO4RgLojhbhms4x/imvJr084kRdxZ+0Tsmqy+M7t0
WvcT/cOhlDL9TdJHKVSfAYnuwpH5XCOrO4PawVUR0dCyEV0iHxR5qJSVbs9olMZJJua/sqbs6uvT
Foo//DDtAdGIf8wsdE/VpJcx6vZM5p6J+G5lA1Q1MzqIqfZ4VgP+e64uaVq/D0DX4b+wyxUTsZcg
OkmJeLb9SWBR5VsZAC00ZnGO4BisIpa8FYDhjUFtxkpY42Mal4RHxgiLTRCvCADv1ZB2CyMwPoMu
27fpNY3hegfpwPRGWBRF4ruegH8nY7wLrelmzscTafhzU17GQmyrBa4zLsDpVu1fCg6HrUUFIURq
AzJ1TB0v8JOY2YBP8hF6NURCXlzF/FS0hWwtfVGulUJ688fklt/pNRnxYHOW8yZsv05D8secKegk
J6mmbw0//AGQgQQ9QowlMyTLPmOl9u8HVlDPnxiXr0RB7sDRZlsbMJC00l4tFgKEUarrElY7zDLQ
ZE0/iFUczKMDrGE8TyNVlVNpWbd1SHa5jEBEsJql+5gTtMn4p8/vlaHOLkZoceahV3XXGYu6WecD
1wGOLkocFdBmhmlHXxdIRavs6BMGQ79S7Ho+2qLH2V+V6YEk5fxaxUL1Il0Kv6lxSKZTb4tVO3VM
iQK4PxYlkqk7lgvZ0I5OehRcuSstsye+N7+y23/XqV/GHCbu2b+W3/Zvf1E/sHzaj1WKrZ7TASOL
/45YWcB+rFKsOBoDDCQHtmhWCT70c8ixuGcJ9YP/06AP/DwfsH4pLCsELrUvpO0/WqaYmvzhgGAq
YHH5QvQPLP7H3y5TQZpFSpyF3S6uw61lQHFKHuK6eA0z/9zAmNekxmFRcrVB3QxNs/Mn7LFh/M0n
X05n70WMGMLNp0yfHnRxWtwjwPPbrjoQSd5ZRkrK2HCx0V5Tn9sSFbBhlzsVDD5hd+dglK6E8J+q
KCa8ATs2m72qgxRGYAMQ83qMJDo20t2cZCtFVy4ZNbRWnl2n6iCs6VHpmX9QRptE1VO+tNPiZmAa
Q1+taLQnLpxe3xdeRaEtkY6HYXSZwq+rqti0uMESesocjcbZplO81kjv1DGABlAJR4sUaC6bgLvk
uk3yzWwQTAp9x8YJBmz1lIxUE+tbKFO7EBMBqLh1r1/TbhslYl3ZwrNTmn/t7DkYFcD41IdgpQ/D
0I2byZ1mYuM0sNsgb2TGBkYICkFeN6m6AZ0Q9PUptlhhU4oE5fK9pCFm0mS3qKsFfggiXD4rxgwV
/BsDCW8MZcdQ7wr7JEzcH33Bn8d36sl2SnwXZWdS4EilGcNjOxydmouPbOTp3ppK6KpWW9CSdsyk
eVfSu/IVVSiTctPMNB3IJi7l2TyOOuv4IHfKQlnbBIq1Uf35TiRvPvDxPI250VK7GpPD2tujZd+r
sYjPBdDKPpxuK1t3Ml1eZVPp1bPm6EWwtdLC7ZP8LGnDRi6/zfBtg6xx57y7rSfmE0ZT1S9Cz/QX
AmOPFEKOH6TB5XuKmqvw2Bd5vk1KvDLcJaP0kgC8S7ku6bQSQHzYNK2SfcaBdcl4EpqpoFl2W2kb
XBsHuz31dC0OCku/v6sLg5kBqY/BOvo5Y43WKrlFSpaO+lDxlLXzlekIzdB5eAqIvWxnrVnw4Xu6
KG8RM+4n0V55ezajot8PwQjgWeLNsPL6XsHy3k8wbNvgNuUcq+uZi9K5Dbl2j4KC9qG9D1TfC9Xw
aNWmY+X9e66az2UQ3enV947Fuw2iG16YQ02KdRn1QBPFNPKZha858a/RN3ekAhgtqUtHBQpmwdm0
Sd5wmHm9Od9EA5HZtHipDd6z4bNQ7g3r0hJQznpI01qKU8oEDFL0blMZl1lPNiNw4samwE03aA4F
wlSa64T4ThpJ29iQtng8mM9FEMesCTK7cJv8k8OwSwNmVVRuSC0E9arrgazagJGmv5Oa+jyTDzKn
ZWde17A5JF3sloFFMtF6GtRnQwvutcpy67TwBqaKo3GU1NAB/+fWeupp42fo6zeifA5ofG7U+O7f
S+3XpVb9WyFx9fnxvag//ni0Xj7tx6bFJrNM5rnSqksGdKHo/ti0EAsNrOg0QC5eQkKlPzetxRGP
w1fmdM3gWoPI+b9brQ7wjF0GVVLnakv+5J+IiUL5E62ZuzOgTsojQJf9voZytEUWytHMiFzLr0yI
MBkMKiVaeslxdaRXYRLlXpYaNzbliifKf7RkFjKrbqV1kEvXRjFylgH1gOKvr8M+SjxwYc26NXoF
4G17XydsazrP77CsytPwQICWcicIFUz21nm+YFrSMrF2gnZHB4+GjNyuWJ/yYn7uOrHPaRWLigLP
u11vUlwG2WKYZl1zNH3c1Tip4VCdLJzVkx8qV1+d3/hZvGkxXwupZudQs1QhkAZEKg0P0uLTbsfK
KzFu5xi4w2A6SfOERcEosIO1vYQPy1/LU/6tYl69qpvslvwdoA9olKY07zESBqs5nu7byd5Uo0Zd
mB6s9Sq7wF49NHLxThggXql1eOaj+ynMiKFNVgFjBfNzndbHxsoXe4q9JWy3nyr9niTD99EIz9Ns
ubQlPNpDetLNJoIaWTswzDejYTWOkcgPaa+dO6l4BtO2pAXTE1JoDKdQffcLgFg9VCDAa/pNlAzt
mnosrtPyUDIztu9KjRqInF00qOMnXy47rKEdIRnF2jNyG7dRDa1byNEmSTXkW5rqV9WQvCopJ+Jc
8bP12A5kWrFGknooGu76ozdo4bewLbdCDz0VdgOUrUPF7T2w1Ms0dzdWbidryei2c8pBoS2pCcny
GwvTumGOWOjyvYkL8mgO0V6RrIlfO1lcIc1IBcKpLKl1Abv12XYx++1Mi9k8ZhIZwLxPUjAXb0JN
r7UIHznoP8QZp/YM1GgW5jBN9UuiNcIBjskxIR3jYjNG2rSZWw1MzzJ+iHWz3flpHh37Occu0w2c
LrDe0GcW4L3M5HHbj1DHGPZXPHxMbI0wPmr57MUiqPfcAMjpd/d5ZqzHvgfQj4UktVqBZTZkrNFV
R5iA4OziKnfEXLx0/XK4AnlT0129mmoqCYfgGBOQ5X/42xI7I9dRSgpiYplTngK6FwczVh+7CMyF
2r3CQHxuc3oL8BGOmyHRZq4go76yfew9QwA36N91/WtdN1iF//oysqnf8NH+STsnpcA/F/alnVNf
KMum/Ev9z8+FHcmVkaRhgDTX/jvJ/HkbAe1iAkX+Wta/Lio/pibGf5aOBzjoNHSCrWTN/weSKzWg
v7+O0ALKuJJ7EdIv/pPfSa5p0yaKCTBvl6Ar6lV3ltpsK/OG4bdfh4g/Bc5r8g++q052sbYWkWhA
LYL+9GpA+ggTiRcufNBQlWbUpQiVSSJjFKP4zKhPTafuJiLTJcqUhkIVNm9ShfIqaL7pWfHwyHIH
INaMslV+SVxoXXWMGmdAPUlS+64IbXhk0lOyyGMaOlmLXmYtwlmIglahpNUoajoXj8zCGq1zAC9j
ICNyuzYF5zLLeqkraW2rHVKy9Jqh06Vfgh3KnYKCp7JaBNRYzHwnBQpftpz/ZjS/WNyaHI9UCU76
lyRIvzp3G/aT8IqrzlXQDpsJhVkWxYsO1kpt5cd2aVWXoVqGQGtRHocx/CxRIn0USUmZcMXHMOZH
bx67I/Po91Yy9nptriM0R6bdT/Cu7qKxv9Na/SDn5lHOEtwx9rbUkLGHdrgkcrab9U/kKSJBvSsl
+Ky1BiZxgrKaMFUGPx2+ToikNdprjgarosWWGipQijrbo9JKpvVBUHRTGeW+bOltnwXRIn08kcfy
UnReVhIEUIRfDQV4UAz0Q/pQUIaZv7HGTUGHmg4vW8njCx3CBNtsyskyHZ++9CKGOsLUVzwOjX4Y
1MRtkgK3qHbQQgygAcOTqIpOvBE7a6RVzqKaWm/qU0+IAFuiU+nduaSFSBPp1te07eIBjdL0DLbA
BbO8jawpd6MaqTItNo098y/kxg5zy2tSZ/jPB+xCoGcueMVDbzDsraQFH/mYYchJ8001DHd5UOxN
JmCcWTq3M61buUa9yiiF7Q2PbsKNRMCgkuY31spNWFLgOtpPsIO+VXAGNKJvtiWdwqC+zSCbliPN
2KLyT6Y132j5+2hpr4MB0zMKT5owvEW+7orMoVIzXMGvOZpqvpH6E+/j1aRQq23r01yMXuf3EBL8
UyXS6/JjatmAvkoJKkQ+M0NoNIP3GIt+045rquavKqAwvTXXg6K77NaYdfEYLr/LUQ0/mji9b3Ds
DsC9SVnSi8lUD7b1Se7BS2MJTd2AymAYCYudNfWBqdFWr5latcG//56U2qUHIeL5es0zwdkCYkmG
sSC4aAsPXQRc9Loq8VIe2jKoPEtQMkDZiE++cdVp4jMwuF4M3X0D8SYGgcrDBWK96J/zmdLtZDYF
/D74bZBbU/xYbfI2+B+h8j4Y8k0GSE2R73t18PTFGkae3kr1XSSlTqZK8l5EOCYa30ka+M01D4zF
F60j2/Fl5ZvWEz5h4IsPi1FkdWgQQsbqmyVRic7O7KMdhpN0LG1a9BimdOiJSQM9qapbR7aIvECL
MybD7esBUXW+DoO8NSzJs0qyyLBmy0G9I2hD043hFLW10lv6zqPiYYrkHd/InknnWhP09JLYmwde
zUS+K0GTR36xhoHCSAA13FdTWN/cWStcsdkk3aRCgHEnetAX2QnL3dmmhb0hqMbp2ZjtNdlEV05i
T455iFIU8EA2Lj0D/S50W1Wc2PGdUQb7p/eHUWVsraKU2Pg1JDKN47QW3XDQGwYicILv7Ph7p9X0
zmYqVUSMV/KKUXOXqe9EWKm4UVeqKsMeVz6iEDfHIJ70eHawrZFRxEURFo/0rJ37JrqRJ6pyZS65
kraLssQTZvMtmIF5BFbsFjb1GqD8HEoaPctkvlTWp7CwvGx4LsgBtnF3NgPdxY6ybnw61XIfQIq/
Mk1tPbXGfRW23/LR3NkdBPIp9nwjP+Rhx9KcACRMLS/iqBg2yYecSI9ySTKmIP0ajNrBn2NPUovb
INZ3SU5X+VifBr7dWaNcE5YVPsdNpMaeZjDmpq6CjiD+CvNNM/fe4MsUNQX21pKoyazyw/K0Ucjj
+Xn+qJW074QlVZXRnWkUZ62O733u+n1hk8Y1nhgwmqsOAJhjJUuwMfgolsThlFyX5wz0zGECigws
+H35uAbosgkSN+v6LQ3RDGqoZ2vBt9vLthgJJ1Ze5rSlBTrDYd25xWjRdMApbyOHxq6K+5k54bCm
iy2VxVPakrfkJaYhYPjoAnOfyO1HVxsHomVIgeZFbi0Kgsr18qXtod4VXMYqRPoAbCe/AEOhMzrS
jz4GvSnrzoBhnCw2vaGlZz40jlolfYam/9RLg4FE7kcPptQ+skpu0Wovce+vi6SY2P7p34WXVlEJ
2PrZC5rNGn4AmHRcQv5k3BZ4Z/zuOVbDbVea3mjcUmXi9YI5Ig1GJUopdtNLyJO3wFCJUt/CznCq
RCUlTRA1yF5Bk9z29kFLDPxddUNkCLmistRT1ktPfVzuh5kRIvFjUq7dStbZcBpVfB9kigVqUCcM
QEoI9Rkz1qr5jLjM9eBBpkFGMhmeKwADdmheS1IFczbsKVtyVHJgAQ9YW8ZA4OLHtNtZGEuL6CWy
q12Ub+Vgfu6CGbOnuG1i7ahX8YIObqGZ0fT372n767S9xFT++rR9equb8O3PGuuWz/s5RsGip3GS
hYXBAXWZlfwco3DGZlbCQZyOoy/iwI/TNmMU0MG/8hT8eowiOL3zaRgfl+nLPxqj0Hn/+9M2YRu8
2IJmFqzZzHl+O/zv1E5FrVO7nZbJsjtLVzky8P7IGMK68qgPJf3yhV9HN6Tbr808bSzLbcP+7Nux
V8K9Zp6BwthE/oc1s4KMdN7b1nYe6FToxeAFNthqvbpkcaZ8jyz7ohj4B+X4obB04n79CXjxSiQt
B3s27tjfZHO3msDObTQTb1OSHqw+3Sm67M19u2Hg6w1ysonq4bazwkMG0DUww5tGMZ/G6kUQcOy1
7gy649ybQ7Eq+R2uZ0Pz76XltiwtLWuYvdZyUN3hIqh203KxHmf0gHIQIHHT1AR8TwneylbDXdqZ
l5QruT9bh2S5o6t2cMQ5t5Ia6QHEM5u0tA1UmpLS8JpL5a1mpvsmqIE45rdlmB6H6F7GbxD3e2P8
ZumPBgWcuWJwJfDHU+/rweBKeRfR2teRs5s3c1xtogFf5zTBVggrqtShmeI+wWCuPifzG/HBdFW0
/jshEuzUuOjbVuwy3PIw87PDgK6rJ+y61S7OHvtGjp5LajkX3G4RJ68BJkaKVj256gn9ftMG/SoY
gFsBw7KRi31m3ZRteGkZjNFOw4gL8afsPgxalqWociJKBOXkE0flpxKpJctJ9F75FLtxaCR7voMj
58XZLujszdj6FAAG22CJNGZ6hdVOAf/rmSWnlEiCkx53Xonim8qyAxHpRDXrWmrSt9ZcNrBXySxg
IHDi6YUeuMQu0UfGRP8EYbWyWmxjskSbYdNMjk0ZjZgYf7Do6huLDnhhD4tq2l7UXsOyGwwx15KE
k8l2VKUVic4tHpZHsySI3Mc3jc/Q39bnHTUnBbHn4qBF+XGWcyi3Vjg9TVkWOnJwP0gGBYfGjR/5
kVv6+V09snUZ+nGSJ8dIxdH0n3Mr5mR+a5KICseeX516qvrZvKnQbHl4ykeLABGJHrFSaT+0ytht
9NZJfdJNYXBIyAgEgVjPGr/1iU5TJeLjoKcjgq9zF50bG8SjyocOUotRrY83WhdtzSHc5txlTAu3
rV9T3zeuE0vsUzbpccwPTdoSs+V1URw10l1SnC7C50bFCB8xaorxcFKfstdx30qW5sLPRS6pHUwK
GBJTt1AKekaYH+rhbThxW+I0AvzfSXBEYcgLuZDl+5zJaEJtYz4KRp/5rd+VkCvkUzHZdMKimYuO
rNx1LEr8PfaqHnMY0FO2rnTF8X2+sSQ6J92J5cmra45MaH1RZUCk3HKh8Cz1PjT1dSzfoyMCI38Y
GIWuplQ8lbp/Lbt3TZ8PIF3AlVkGTL/FjGgwtKuHBx1Eh1obx7KdrAOjrOMc3OHo3mg2I0IUIwrB
uI+g4Ae15Sn0NMRD9iElmDTIJOzVetx0VnVvZCRS0qL5Fln1UdHDg9LRy2kI7m4jP5uFdDSTQ7wu
BORI2WuxxG+mPHG79C+dUHrbHXjJ/910l02Xk/zfbbpPUfpnmYKvz/q55S4uN9IE7KwwDhR2459b
Lj4hdlwEg8Ut9GvUJVknnZM8cgeVLXw6G+GPAZf+H+x46LGKbH2B/v+Z3q6y5f/OkEegQcZgJC/b
t2n/Tm/X0dubxs76XdlEjx3oW42L8uRH6TFe4LhSCLjXJGnewc2dQak7eqBu6n6kZyjuPxIco7lD
+/LgKLVGCaBs8ypL3XDitRpWRVdfBS2c+EkRmrnkDLoyuX5nlKzvPhi3JF5OzHS8lMpzakyXRB+Q
cUemSFw0PruIY+RosdXXWPDs6Qo8IaIIu6HWCmtzsfSX+OIxVrLwKdZ7hgP6JTdTN9RVlNZQO0pK
6LVmxfRmUk6FIm2tIm64pcZUTtmJvE3Ira00xX+V0ddjRV/bzKVpasEU3dSBdIDa/aDb7S1FuhsS
V06sG0/J1H5AxtjnTXeu/Pp2aurwqEzVuR/0Tdv634MsfsBgsbCadSy44MCcpFdB3Q7NvK77YN90
8m7Uo+nZTOPBNcLhmwRigglO/Jap8qsEqWeVi4bNJUcrKdrk0+j8vSEq7cpDYRI1KBk11TQEmIFP
JY1aPUtzdFJbX+O6SJi3HRt/G6SYoihM7dZ5YkHrtYtpnRtlt2lUNV/7MyJ3lAnt1Z6nd0rGw7tS
Th8qbkPM8HrPCIra7XWF67tslJ7wfdUFUH9pjKWIK1K1PWN1zRNZx8osUf3b6kAI5oqC8EGZPBAQ
plOXKoR/qVF2JYQzOO4DGfxWtJQ9arMVH6rYoFmrjt1aNPw1SZZsMKBRkkPAzrFnBqy5yf+0rTh0
hb1YC8hI79u272iYjGSOcVX3TSqom7Omw1RHmMU7Vxpl119iye2ST+aMQUS3XfKm9oOULCnmiTwz
FAl+r+lxUnK4DFgdCGC7kRbBi7S4QoslFj2n6R2ixLZgj9HITY9VSAK29OQ062EgZK5O2zpdmOOR
CoRb/swq9/JkGB2zl5tdL3NwCoPcsWsJAmUg3U4S70xhTevM6sRRSirQU5L02picLuoJJc+Q4lvU
qvIsz6nM39B6k/TmW96IQ6SE8QUrlvIM4fNhjm38HjkZW2YWcN0U+dwA4SjmUEaYD8j/xnKqusBI
zy20K6ehZGFlqOlzyCmj7hjz4BE9pX0ZnVK5u1F6v/DULH/F27AyUwrzwF+uhsZ3I6Pa8jUOLEVv
VPTeBIhijaFs/5/yM1pLnFaugEyRR0rz4fTvtvKLcvK3ivj2LfuWfv4xWftFIvixr6joHF9GKfEL
C5kd4se+ooJWBh/HjW0pdgH/81MRZ18B9wMjTuBUXYCNP/eVRTjBM/0rfNw/EE5UnX3tt/uKpuJ4
ZafiRgdlyFiuer/iC6eF0JJRt6PdLELQLvEWueYt6rK7xqiorzC7Z70IH8NCPOOKNtathB+EeqH5
berJNowh4gSRKy3EGV77XMKitd4oj2Htb4IyPsqYTqvYegxloANlgU9Hps+i61gzFd8zpGCTCoUS
pNKze4ZtlGHQSjJNg5MK2Wt6AWJAYSG120sp1Q/alO1RMd3S6s5ypHOeLAHpk3xTHTzZvAzBcGwo
oJKQa2GUHptYqvGDwWyoAC+Ow7a1p+/L6S7rhdOSKSPnRitSv21BOQjOjjLZpqGB+sZ0XOOOOaka
3F8MMzpjN8oBh5pMLVbTIUHRQDHR+PxFgegzDOEg1jvyIJndb8ukONTQmfXe9CoqK2xl4Bpk+C/L
P27MiQqDvqdSkyHPcoDv2+7cjP5axEjgY7nWl1oRIi88Ik4WEH3D9bnMxfNAA5VSbjoqMMc8JKdH
zXTN/1ce3Tqmq8Wa1T3bt4dW/JzVuM19hb4MZfzq5ZiZnMVcvmZlY3JIAA+z7Wvtvo8oMtGww0vs
/yG4oMHfAuF1+TM8JEXxlCq7uZaumrbPSKTNjXwzVa0X6AsPLS7Wqq+eRBoAKYa34I+65C7zS8Ok
6ZuNmIqhxyhMr7T67LupPi0DxCqNzHXRij3OKayoMgXg+qdoCaFQ2vHYKYXusOFBMrDWJV1xoeCH
tblw0N6TO9GwH0W9U/EWc3FgbMjM0MS75svFMQpkfGsBPe1UbAlaNNeNOTx0yTIkZEg/cWyYtJVe
Jhzatc+2LPeB9C2gPbyCgQdcuL0TY7Qv9Nz1VUJ61A/9csDwHZxNIIrS/qym47GOw2Q1RaaHIWMh
+a6RGLa21N8SbD1P3bg1fLoii/qUtfKmk/PHzMRQHMkm1ylqb6qxOi1jW5V5vR7zRgUoJYwZM711
C8HVEOFjmWTS/bxa7l+tCiajMGEMM+O1E8szFPsVW5gz+pClq6W6OH6HCrGJkFgGpBZKG7CD4CqU
aWkYrZPgEoup3OuQaGixW+tINoQfLQQcBSFHa+xTHLa4usaLjtJjofgoZeP5ZcUZLuB5ib1pLO+0
bkmXV0xsNYhc5S1zl1NVdlsDRWmeqaGh1Yme0MHtU/W+LuUj6RBQGwYvAMPgON0I07g15NaFAUWK
o8/2NSKWaaebGACzY0b++9Ba28jmwY7BdTS5DjNaihBLy/4SlRkODGLjGCrobEX0g11lhBQpLD+q
NpRoafG5qjLAfNpWR3Sz8sSlq/nGZ0hc8VeitYeXSVux2OK5SM3baQrodPe/9FcSX/ljzT8bqLEb
aOpBtNnjlwyE1fSFmeo+UusVBXrwi8Gm2/Gw9xNlukm/AqjkWMmiEkpVg/7J7/lrTKySDGS18S0g
wupb5XFaMq0KzajyknIluY9B8yv6mqnkQJc0bLbkYoslIetT2YOIlhCSJz1L8j5emzOJ2lyWoXkE
3Jl1eB1pZTz+u4//so9jF/jrmeym/vzMP/9obFvcYT+2cfEf7nkAicX/0EW/2sYBXYDgo9FAtwQX
xP9j77x287a6LfpENLjZefv1pt51Q0iyTHKz9/L0Z2zl17EdJwF874sAAewvkWVxcZU5x/zxNY4h
C+KyjyDuI/Dg+2uc8RDlNg4ThwUqrL7fGw+F0jf85Ney6CGUGR71HF6Nv4+HRpskJdCIcB+OLgHy
JVy+pFHvRd1iez+kPHEFeyQFp3DDXq79fuR15VVE0YZWCidG3mStwY+sSahlKYtrYSYXFVFJswMH
XZAxbwo2aIEwH7Cwot4V32BJX9SuXCNyPZqdGDbNnLgrUBoPSNqpsVpywuSyJrNzlckhXnEVJwJT
Wbj8vDojfq1ZlL0D1s7TlzRHV01rP+pe0e41O7+MgV0KyuPeATvEmVKCuImhTVh+Znbg/wzkdzY3
nG7R69NL6RePUsMc2nfxUQNtaykjqZWeCASrbse8uxNyPJDsvuv9+NKw2KB2Y0E+VrbvymbbQVXC
rgnSjEVmr131VXpBznYoLaO9dMr+IYP8AMlHhpD3WIXZo3EgTvTUpsjI2izn0sd17KDOfU1P1mPh
kEQBC8366rn5ZdWxdXQA+eAmr9BXQVU/K7g8sU0smJXa4jb1RAERwH8ZXeOMKeA18zC/Jxx9KTkY
brxqPAuL1F+a5vA46Pk32bREuoyQo7rJu61SqG/FaBLFJfdJGD5LB2iII+JT4vXos3GsftzEMqFf
oD5ZkWdcLvKZ7b3e33dRfQQmOlwneYd8Iuvzr6L3bqJBf3METmASWrkc2fa13yb2cqjZ22MwP0/j
4LG1I7Zw7BiLEiiVrqW8GBz3mzPmuFWC29oB45G3s7OR85Ch/mC+60ifrgu5bRHY4wSSiLj98IL9
NO2XqbMpYIjjlRotHbtDWckFsdUL5MvpvOLIvzVD21zMNTmkPI7pkcD1b/CJ3wuiSlMfJU3Wo9lo
e0iA6XRTt9VLO4lbSFkWqo8KbcvExhLje6syUBuVhtoQi2p0AX7ouVozz+6FSlANVJZqrlJVA2Tm
ATGrNro8+F6pVz44XTGRiJBse5XLWn9EtMq2v8/b+hVTdL3y9eFhaHSxbT2zWcYtjdws+xvDyvaa
37x2jfbS+/pukv5xHMpy+6eGf9Rw/z+tf0RytmGRvdfTr3VcffKzjrtfEP+yZSa7BvcKBf5zGHO/
OHCGbGQ+nmEoZPePVdyhuFLIkcCBFFEEos8lH3MasjPimDnG/fZdzfv1rCY46YEhYd1oqkPdz7OY
7WVEM86B2AvNpyCVhLKnkfme5YTO2n7/ahvzRamzta84ciCYOA3oB9pI+e4DoqN0yT6CD63hdAkK
/gynQrpudSZLdyucmAem4GJjIlHuww5MUDI0S7fprqbc6PECxPVSz/CxRTVvjzY2L61y2rlTGy9G
oZm70ZDicpjROrmEX/XV/NwqKFihV8idNY2GU3L+LlztAZUp4iC9OE9kdmhUdFSQEE6OPneZ9vGl
G3sXXew8ODhJFmkFA6JJvctB6lg1dPPWi6Eee6G6SrkGnas4AoAiiDdEzLb16/TCn9hHpQ3eEjLE
yk0n6S5XLTBmq4JhmWn1ll1mDAFZuMl4hbpcG4CpGbqOKJtAtTtBHKRfsWIa+u4UNiyvFnMoh0Wi
Gdd2zFsEPCgsJr37qjnsZbpCe3JQrP55Tj+eUxuA17/3Wssue32v05f866/Pqfrk53NqfVEkMnA9
noPN7ad1PJB89iL/HyGlHuLPCzgZ6OhT8b6xiyclXZl+P59UjuPguvhvujpbDv75Hb2pcH99VFk8
GLR1CjJEuVDr+h/WJuZggeQYqnIfu1MV7Csb0MTMFVQ3d7UNzN7wNlyhlq6Z7JRZN0Dhd9IHUV4k
hlaVR54s7juOG3Cnkoq2O4NPl8coqQ9dhBI9L5PznrgW5h1vmzUVy1bpblNFEUSenS2jyHizsg5S
hl3Ud1kTci42kL4lYC0nOlWMrO0wHoLMLZfB0BJQVRt5k/JuFB1wXe7Ko36qBvcGP9FTOlvnM7LI
JeNvuqi0adTWRtt9I5F9WIkiRsI9FjdJhDi8nIZjqE3lWp+1Gzdgc80OB6NWa7NeDO/aduIIF2Ex
anr2Bczyqy7y9X0+5w99ndxXkyBqEBNvnsk1TcMt89PrFPHs5YCRwrh9mPRub7O7NMriMpurp8jK
3gsj3QZ0isTunJmkEBciPrglp4FaG9ZpaOxERpahVgSPMqZhLAHHaux8F5GA+xkZ2ruI0sua/Cc/
IEAOsVDSyWvymAios19C0V+HUl7hBTziFKAo5PJbbLU3WpW8FPpwqKZsR0xWcco6LV4ZfugfvUE+
GLUSnxF06JjrDtCt7EGOGOOm0jK09YCXttjguJEkCj5WtGLhOnwRsdssI53FBrsRqKWrQqCGK5M9
stkzSJEHPUdO4VYkn4hdW5RnfRGsAATw8XLGjJWEUGNaNsO5zYVbowPvEdPn7ZnbV86t3bcJ2xXu
rkPODwqGdawZaQpT0ZgOTAdNt3SH6sWLSlNR6te6pZWruZws8kgEkbfYTzgPYDtpCrwYY4rmLPat
+MIei6S8oLWxLhSQX8TNySrYIOnoW1eVwy4tcFsWCI61r+D1Ti3B8E4X/1kyczIHquj+Z8HcvUxD
UfxDtVQf+6yW/hfd4doIw0zHWfVTX+N/sXWcUwongHr/gzPyWS2xEUNKA8WLIpaR8ce+BtsVRi3Q
ZVDWTBeU429VS4MR+OfplLFZ8NjiAOOPzBHz52rZQDrKfI7zeym94gU92jBteRTgXdt9pRv3/eQ+
R1V7cqp0B+VjL2H1xnrCTto7muwWndG86cOCH0/E7K3kmKbJ4b0qdW4f4myIyx0yzAwFfi0y6H6G
mkfy0I2fi9yq78Y+vEgdSYIECWSB5n21NBdq0Thj9TdOZqlhaeoPU9hvxai9yMG6gbF21kXaXmMm
3fhjt3W1mkkZf+9k1A8hD6uN6HRy+nVDbJpZs6bNsOP302XRqPAPCAic/1epMS/nLiPns7oGvbku
jWGL9R9iQ/zU6Zx+uIe1PkDGgAowJLcC6zMoxQ9NRlHvscWxF898eAGe/VLqXLyskXTvNMFdZbGz
Ax2uT1um0QL9NqgCdy7w0OYxO+i2NpdzHgmQSIgj1u5kR+s8sh6yNjqFCLWSKbjssn5rIx8cTXsd
dzSFjXsOMJIe0nbeBpXM1xv0XdIh/CXqNiPhfSYhfl6Wn9q5uYeD+5rqzdom6k8O+vusG29ab28n
14c6bE1nBeGAUWEb9AMSFH5H4W83o3SCBy25ptjH88LGbuX96az+Vyi43fx7Z7V7IX0yb35tq1w+
9lkojC8OIgK1rzJ8iwXUD8JCHD4IFXyo3oB/lMzhx7aKExVfw/+iJH4sFIqKIrDbsDQFVaCAKb9x
jTJUdPPPhQIbDzXHxTqI2JuE4J8LRWUnIVJ1Yhgpc2KVOvnl1JbnRc9OK0pLe4kA8DoIHQh59oD2
Jpm+liK4SVla6EWIqbmD4nEd6A1NysgPKCuO2kDyhcEhZflR2M7JKFs35IHqL20WJCYWbWgcrEzs
ZO+rHUpst6/EBni3rW2yX2HRMuRtsvBc7Txjx7fS5Ux4bRAupVrPBHRGp5SNjdCts5YNThkzzgDV
uHXUcie0a3lvwkg7M9Xqx1ZLoNiIK9Th+SV5Ht3XIcfnUaul0cj2CPJbXgOAJDeh4/69Sm1nZ3X5
K2zAfil889anFVgOCoiaaB5XYkMrGPE68Ea0HXdT6MHsdspvEd/lBZb6vQ5lFUTlkpVPvMwFKLix
GFx0fUBZR4VnrRNinvV4mc42hDPpPpe+DdMpW8992fAXYJXLcfD2fZfB8hssUtFIl0xeRTnThcZZ
xnfXy+2RriYY2K5EEHc9I6owoDv6Meq6bGkP1tM4xqoq2guaVNI/G9RzRoJIsfKV2G5KTSB4U7fG
ZnEW6uzOYswDhBoY1wRjHuKsY2SEnlY6WrBKCp/Z13DPbSnpk8L0sqrMw5gQmhbJc4IoXju0hms/
F8/Is7ZxVrtr0cKfyZhVMwdR+6yHz1Gq3yTxuHGD+GvZwQfsR/dITvFrKctTn1vqG9wP5iokxdly
GnkWj4a4GZucjGdsnHuz1a9MZSYBZEN+sXDLg8Rtoo9JfsKXm69yMH1S2VJmzzZONYur3SxnAyCb
/+DMTOEVZ4lx5s9qJB430j5yNxMpJERX9o9GLYivRqltRfIirZpXjUCeY5g610FpPegJVpNkqsnv
1LmUTuo2ls3Rs1nhdONwhiIFq2YVPgh1U8tYIEQc2bzG+Cq0ctp3M2m1nORCjLfKGZAyR2x9NN6g
D/UDjXmxGkfOXX0/XYjSN1ZTOdwJk3+y/DyZ4cOro+HQ7hxawLjSt3ntHS1ujAbyw1QdHUefUwde
l4OfVSXeBuuy9qv7mZvonxH6oyO06J/+vdAv6pev6fs/7LnUxz4LPfOzj1QMLyT8IUWs+r7psr8w
H7vUc2haH5X+e6Gn7WNoBpDrKxM/Oc3f52fwcpRlQRLRZ4v5O4X+w4/5073CVK8YSpbpMqXAFv+5
0PtJkIZijtL9AD3loeuQCcduu42Cunsl0LB6Nwuj24FSyfetDQbEC0I0Vl5e0jQQtgpbKZTXHeeY
ZVwI/E7mFBLEaK87OZzykXj00P+KPWiTV9VbgZ17NWoeLKsxvDKqAuwzNBADG9MQbTTYi41t3I6G
c4jGYKvlCNOyeq0TcjpgX9FlyDjZnhdMzj2dp6cbTw4xDnErSEEDszqIbYxpbIgwNQq+SGU3mqpu
pzeUSJZaF37a3XJNXUl/4kEqj0aiyI15u84JaluYTbeNGko15FV4TwL0QHCfJO06Ff5BBPO1bpXX
AbntRT9caZrzqHm4WnEXoQTnmqBKrF5Z69TzVm0FPNfTgQeMufmtiwYUV3210vpgJ9W8nNWkBNnZ
DWU9W/ZZeLSdaOs6EU4nI72YgF4jK1rqQfDQNdl9yX2zDiciMgFYocnGecjFOfTEE2TgeBnEc7MK
58rYegP1LKk8wQGCKILAL8JzvUGDLHvzMayE0SC/RpRHgAJG4As7hWg+QH/JrNJZCUJwY24EpRyf
TF/aSwUFtqLhzuU2lXCFGTDNVXO3a2zMLrh7PCOHfo77jFxDdaMPx3xLlueiC8J1Y077VHKOIdNA
OYAGUnOtNMLQyE6gMvRuozd8mcqGYACBmAh96Ei5CUhaKpWbd2q4myTZE2lSrElvnBFkzoj+w8Cj
FTYVN3j+aENs39XNsEVRf0wHHTsrllZ97q5zKRdpOPLWZhdLO+4PsNuQZc5hvy7Sgm8yp7RI35Hr
DFj1nRv5vsjlquOGZtNiFJG+KvpqYbVsF/jDSjs4STKEwbw3J5vjvp5iT2y9u2EY/RfXaqz1bGhY
ZJPtJEjsKMZ4g3o4Bj5aeKxsiVz2ehxp8WThbE3dajtE2UOJYv02IDm65K2fewPUz3ExyeouEvuB
BQQh5qfCcaKdPZssIsJEy4xV6WtkI1b1n2DRvzp1/z9H+rOX7h/PFD8M9M4Xl9qF3Jf/nro5/KAa
c6nRoAnRFP81tvNLPwz0NgYg6rbLkE1awvfybX/hRCGoTSbV/SPg4XfKt+Ig/tynkxaBhNV02abq
Dtrnn8t3mKYkUzXDsG9K55plUAsyw8VRw8+UIb2N7JChGA7QTf1bVaKQdVC5gWZ2rPjcLp3bjmyr
sjZ3Q+BG7LpaOt1pDokbaQL3wh+t+5bv4JLkTHdd4JoI4NnC3bIuRkBZTl4R21v104OpCfPZxnjB
VuvY1Vh3IEPs9RasLydu0hi5VGDamL3xkODlCKQul5ayd7T4PIyRe0ARyTeBD0Qk8MfAdd9xH4AT
gl9kwjeCEon13GT2rGEjmMwBVhN6L28l8aLMkaw2UcRpwZzExm8kRgdiG6swOXQmgV9NfJVNXXk5
TBCcqUlr7oabxqG7LwbAGcWM2ddgA2qhlcWQArkMoztilyqoIFL7Y7YuMIct/BotWDjZFvsKtm1D
67xZeEkq3b6zU/0yrORzFE/+k8ZSMfCTgm2iN2Oi1pRuOj/OqfHYpPLW7GwMsDAJo2cP3Ol4FmPg
XwjRvqVTOx/GbvY2OHcuszg/JqOfMTf58tLMo5F9M/togh+GxUhUhvBJ8y5aaQIlM27n2A82Y+c5
HEnkXVyiGa+RCM8Q6A592d5ZTnIo7fG6KRB6I48i78fgWhW2xnSReYZYhVk3L6dw7pbz2B+0ZuxW
8xTp2HBb67LV5JPAXhRnYU9+UrEsmuHeYNkSD+5lThZYzfS1MghUC0X3EsLhX4xjjU6Rfwkb/45o
m01Xee4SXeB9N89X+JFuNNn0a9rUdUd07Ap2ChJ3/r9ApOxjwl8GpzS7daAzNy+WP4Osh+G/1Fm8
sj6ZCEfPsvdWa5rzVjas182TLW19jyz+W5mMR1lYh6EfnsvefQlCa9ubPUCz+A5pz30czGtO36T0
4Cy2U203TdVLN4Rn4Vg9kDx/LeMSBxlRe9sMHeHeqLW7xjL5LMIlJ7XYlWXgayO4QmOoXwLW33rz
eE4A/G7UyAIqKgaRsarwDwOjnaq3Fmf7n4ZbNdxU2f9quK+7Nnqv/xF+9fHJz56b65PFpYiZ9a/z
Mt3z53UZ+BUKIJ+AI/G/8vv/RZtP6dh+6Ml9l70Hq9Yfblb8dhW7yX6FWHaa+N8o2qaheuqfem6D
mxo2FsvwMYkqE+hPNyvUJ1FO+kW3n2rRkn1lX3QuUvEgI7Swnpy3VLGV2iqH/cRTYTT1YwJ+aWqN
Oz9j2SgAMwkFUXC5DthFfmYxQc4gnFpdnk9lVYJjSrYyp41u7F2toE8yHQ5+DLog6fWVpaBQE6pg
Spl1mFN5nitwVKOlb6m0jxZEqSAN0MnCmGpgTekwp8qG7tuBQmUbdNYS3VAFn6pUoKoZYlVm+oj5
QVhZY7H1p/hOV9HFDWSrdaHijGtyjTWnPVjOUFM1iDwWIYaZpnnUUAz1nV8vRUpoLkiws6oT15FW
livTGdd+Uj3OfnHInP6R/ndblSVnKRTAWsTqOG3rd7BFb/xnn/oZnqVH9IwHkWgFbKRboYp8SDX3
5IcdPlazOCT5fJsW5ZOZGruwsb92ObGUeWFd6F2xrjQfXdXMg9uFcluPyVHkBWaFocBPJuLqquPa
DpRYpWned362luF4G2JQ3HB76hQN5OCXFTNKa76Yo1iPnndmo05aOMh0ITYercnJTpoEoy89z+Jk
pQOj8dLm5In0YCXtMsczMBbmy4iHwOlKYFLBOtMrRnhMBjluAwPXgaHsB9E4XGTKkGD23VmjLAoC
ZppTwdp2BZxdZWOQjCqJMjbo4BM4W324HXqxFsoAEUKjJU1Bmtgi/TOr1O+yUZbwK7LucQ6tY+gg
kMFRwYChLxxlsrBxW0Q2cq5egkf02+GxhU6QZsJyFmEwrmZl14BwchUoA4dv5stBWTo8Ze5gWESk
bTdzfT91SbKIXGL56th8KlRQX9K6oFnI7ptUiN+g4vwawzzkZf+YRt6lF5c9CQ68n0YyAK2uv/JQ
EZPRivOTRocvhcDAttJfGh8MY0CIQsRrDaJhgbc1ifY10tYV3TONfEZCx0AaYdKL2450Qg/thBly
02tKtki4lkljRX9mZgs5pNdwdg/cj+E9ZE+S3FNZGBfATnmkUg2dmB+V494punlXqTPH7Ez9xk3N
Oz8dECxX1cHriODmx8gL8/3oN9ggcWUmlTijwWExNY30IMiyFlkX3IcWP0eNhLfpdc4hT6JNMU83
aC6SpRX4Dy784khvtq4eYuCZ6PJaiVMLs+kSP8Ee/BCxuZbXrseuvA/7fO232Gs8r3kuQvuOF9wD
gGGxLjxxz+EB+BpIA3Zo29zrt53j48rR5M6cxchoaWOVgqoRGcSM+ONzKFoWktF4SybsTiBCbyv5
YOWCw6RyMRem+0abUeCqBYKqF2oPRny2skH3LpwefNFNlLOgchndOIwxxYp1A3pB/+CumWF0cBSK
LYTJZsNm0wmGB9984XlMijqfqft25yqcm2M0F5oL3401qAvvTfI/xM4JXaHY9Vb0qsOF60ccB1UD
Kq41WFRmCh8XhfjZcr9+s8lSoRICmcuw+kZ1Rb1pq3Fnxe4BjxTm2zwlT5w/Xh1EZL0I7cVQELtY
4ez+vMA/NmYqI+HfN2bb+PWf/J/EjH1fmHm8ocEjs/cygFQyeH1/eftfiJ7zbdtW9sufT6icP9Db
mh/ar7/urj/oTZT1k8MInPmPWew33t2cZX95dwtGN59+A2UYB9m/8c18LpQ6LkJWIezGXF4qZFZG
2FZe56hcM/Ctp2I678YY6o3od/ysXlUiG8k+Ng+e5r1EcBDsoPwqR26wBfXTISU6mpkqRHiME3sb
OLh9fH84b+IIzt+8k4l5dMfxFfokmSZhdtalzqNfil1vj1uzjVnUEwAn9d1IYMqSi8mFj8a3nIJ1
PsWYJeWdXehbYAW4J0yc43P/LfHJzya8XmJ7Nm5dPTv0kDGXzZyviT5+G2REEh/nxzH3t2UXEhVU
nYooPuQDaWyeeMRMtOq97Dpxh+sac18l/V2EbXqOcKoTcRka2rdE0SCdnvRwOTwQKgpI1tIhTE0b
jSBWUjLXZH7vMtfeijLc+373JAR+/hIhWu1cBVDgjGQ4dfxfEy26SRRB0WfIoA151iYcjCVHpmjM
cBrkr5IRZ2MR/r5wrBGdaDtsScY4Yfjfe7KPVtg7vUU5RJb10LiyqtYYaFKMSfNWdClGShsYGWYZ
bRU42uvk9ndDFyybYIJpZGh0KuV5mluboTfWGhhfP8pWAW+BUGgXs5kd57p7qFkTVm1+Bmdm2zTG
Ve83OHK0FpgkRyarvRujaSPktEcvtdG4hS+MWDsrSNvpC7zucbbLvGGNF9FcC9HfRTHZPF1fLCM7
P5+zeCNzlxF0Zhdo6TsLrHXqQDTVtGRp15G2G2VjnQsQvyCLk6vQqa4L236qwnqvWTbRV2UFhHIE
6dZpX6VXpYSyalvb1PlmJ8YhgGuz7PTy2uEQEyfudS5ovCJ/b9cIpkk+X6X9sAcze3CyYJmOJKTZ
eGYne+cMzoVeR3suPe+xQlcYw3xdmTihJMqeRLUXZQ+ozfNfhlEXh9JN9U0gu3rVTNlLCt0Ch221
lSXIrwkCk5ut3Tk4Q/u7DNgnLOxeX0eR9WjZ1oqwxeu0q54DDMFpXJVLoxK7QiQQH7SNGZcjtzWY
BpH7bShBXDbus0wgfUEhEBNyo4KgcdsMt2HFJFxkN1Giz9Xrn6r+MZYpp/2/V/WHlyaCXNkWvzow
4VF+r+zGF+WhVFBi03AEJo7vlf0j25QBi2FIsHpWv/S5SyPG2kLgh0ODv2WGrx92aTgwfYffj5LF
gW7Fq+J3SvsHLOensQzrBtRKU1f5g0iQ/6b6DfMyMuq4oBrFaYnWnl0UZnet3fTlZLOPhsQEXg2+
qtbauz7sT46EdEf6TBBkhHPBTAk4aE9sQnAwCi4WypQxBP0j6sWd18e0e3q+isfy1Gn9jV7Zx6JX
YhYgUZZ3aSiTeY2LUhTHCrLFsojsI+vnDWuih0wvT35GMGnRew915i0b3UL5K1ctQFiNNUPjr7o5
vRYNOEXylIP8Po/853Icz4LS++DphXPGqEbWsXS2urI/9O1ZyNcQWlgpZ3ud89S2LPswhYGbSxpw
KlO/nke51uJ+a07BRT3OW6cJviJd3CUAt25mkz9kN+QA9upgXk02eHyuMYpJE/TI6Iwbp833mbDP
DE1uYn5zGtyh5AXe8V77RzE4Z14zvGaEJIukuwr65hoWEMNSZ10bnAOKhEIQZ/Z9Yc0b0ovygBeb
2R1iQooGS1xE9vCAm2Fl2f2ucKdVGN1OXFfSQXuc9J6XGx5Pr3jFAD/BhpELN8FRyMmbHeLlTK64
T7VmsXpClrkV2nwL03ihJwNv2X7ZezF7z3eZYOZs9CN+b/hC7ZYdAb58f+X040MWFIfY6rdhCu3T
QQA9w3PocbzZPaB+tFVEPrYjwiNHZSZCkhxT3ujVk+bW+07nJYgicULHBK1ol6TezuyrCNBnj5jT
0JL5UMOzTPEAySevqf0bV6WpWipXFS49c+6s0laJSHnqNGZSoCvTXO3VQQYw3wUm0hjy2xb30HUp
CXTTLRYAvOtAssVJtpwad+P0mAg7myTXXHlR7Ps49CZzNfLdrDHVWJhrYtnjz92CX5zOWQUOxwLi
zgLwNd/Ld344AT6hb8dVn9msO5e5hLG0MjF8HIcoOa/8a5PoRP3cqpKlyW3HZC1nZrC+8e94dvut
xXufymzpRveWxkCt18XaQALfYQ4aMAnpcjwMmIZ4U1W3KTYitHXqRLaqo+QYevpXJzh53dFKtBsj
cJ6AuJjVML0PbWaCXtXZ7/0p8B9tu0eb++8F/hTnb0X6a3VHyPi9uisHBjgUYGkfqSYqC+X70g26
MJ489uTW38KcOHS7FHFu3bBbOIpwRPls3FWOmq7y05BUeh8w+t+o7uLXQzeqKvZ6XNvBHzML8Ir5
USjeZ1OdlGbZ7DPbCiB2Ri3UYd8ehru+m3H1emE5r31RI1eekres4kcTRPuEyI85MZ84ykWwogwT
7zN1L8C4MKPCcy4Gs/lqVdwpMaQxWKcEUfaM91Hpl2unGM41D/5WZB3jkIzZaACZ7Y7gRQw1lfZj
U73kJGTUqVGvK6e6TE3OOI7TLBoPU7M/jtuWwR3kmXY18WJIDfNytrhehrhgtWDgpBmH8A/tS8Kg
bzyyJ3PUkg1Wa+IX2Qk4aXKaR8LjhhysVHw7TMOjwyIWxHDzSvV+tVi2eEGwmZ24UKuX267hNdTW
2tKVvBD8sgeMi6byvrKCUtGYqmwluUOpNT0XpOTGqgYE5BnfumYaD7lr3YVFeG/PJFMV7lujxS7A
KHDkvuKSG76iPIEqjxW0vE3b+wKKeQrNfBrSbTSylcAxCYUDiYqbm7dRlQZLNwm/tWOMqnTWR3Y0
VvbWSHfvJEZzlsUkXSg+sF/ijK+i+MJHhpEvQIaVJ1ObdiX6f0t2OtBgwpRQ9oTJuCzLEHUqn03L
C2HOD95MnJTn9ERTLWxyvim6SWWe/tSOj9qhFuX/XjvgLMb/0Bga6lOf+3qKAG0cQkI13Suy0/fS
gTTa/bDT/ugu4fcjdfTpBRGs/OVJ+aFoeKYOH4qK4SpK1O+0hOq6+7dFvYqEBP0I39HE1vu362oU
t1WfeMjMas2CYFo+FYY3n+nZvMONCQxOZDvf7rBqVPORSatCq+WCuG0KezF2WYaxK1SBXla1Qf93
48wZ8CG7hifDq5zlO+H1AS6zjZFX7n6sOc2VsZIqGKzwEy85i7Ucy21cinVfmnLVt5O2KWpiiqeZ
vHktnrnA5ZJYXx4AWD3+NoxCyI3W8FCQMXvIwNsu3JymFSJ7zkGzQDkiZ2WHRwGS083uojJO1h04
EXfOD+1cXcNZLhehUo/UrXNZ1fErbNNoUzvDpT3UyWMbZg89MB04qFXkrkPfQDdhVJmz7rxW7KYk
Bmk1IdiMhvi8Q6WXSPvWtudHeoJ0l6bekxM2V0FA9ntYFutMTDlh2tF2Diuqa6oPRrA0pnJ+Ftw9
KZLZUC5Jt0oWBjttVrlTtWP1KQ5A78g4prhMqWvv0rbs08XgjvW8nu20wP085viEk65kLEdSaP9p
BD4EE4S+/NfD/PBS1//A2fn41PeH2bZd+9OHiXb2x4fZ57RmMKvpnL4+fulzyuM5Z9tHJAwfJWBY
IXg+H2kb44RFWfgML/gtgz5dxy/PNM40Jj2IrZaN8k39+g+GsWEk3bwOrZrcXv3RLEug1tb74HuA
QBO+5Fs3I5BkaemgZs7CPs2R5bujfmtiGYq3uY7Od5hTd+UUxbsZscqi0U7W6YBgycv6R6IDUhBd
QqyrvLyR9Xw0i+CMYD8a3rq/cfMK/Y4AITzI8uhqxpvvUjoGktytwt3xurwh9+XMmZqDLrs76Y1P
o6evgPvflXp9ktr4CJdGMv04xlqiHmNeIassHnmnNo37EPUiWcik0+GhlfMyZKQ+RG3LgoQ7kZMM
5UUYoRYjcEFFrpA5YBigvPXOuYTvcV9V7q4KjRwMDVILMELnTsdBS2+0J78XROkEZnfydeuta0Jv
WZU15lKzBKmVxKdA8y9mI3PZenlXfopxPGLzBMdrp/v6yQmGXV/p4SqH+LPADxqRgSWsY8OSDyqz
5byj8r6xuCciHenFWSymcI3RJmvInxq2bmztyRBbdYOmHXpmKLZP9QorDUXJwvmft/i/kSqW8flg
dOdmnFzJao6W9ei2O53YrJa88gD0VjiQ7p0QrA19LwiorXl1FRXWviMZZpj1czcfLwtpPRWTfp2H
ZAGwt70LciK/tPqEWPuk2T5/Vfg1ugDSSmlHt3mCfELzCnOZm/lbb3urMfJupz6Ywa/19610n3ob
Eo/0XDZ9AZCfmKxrMjdPbOMiBvkarBE4lzEMIC3U7UNXhl+TPOg2BZePwh33vpOZ6xYytlsPjIbk
WXbBLK7gVTvrPFBADV7PfyJr3f+ccXZF1/zTBstQH/usbe4XW5iwd3yi0BhNVD/wOeN8xEjjo7Do
EpSsi4vGZ21jMmI5aWDeMv6uBlM+WYUzAcRhcNDA0PE7Mw7dzd/7FWUYAaepGGIYS/7WrzQm8qW2
HI19b7/OdcNrz/YHYxWIJDr0IhMsZuJlEYZ7FAbHgHmEUWRZGICCiUxdA3fMTmPFzkt630ZIktPg
VIcwJhUryuzgwvuwbs9xPd94AbHOPRlC7GezDxnDehB9ebS7wTzNJHYAa+fGzpvY2w+ePu1rOZNU
KGtt/X/snUdz3Egabf/L22MCJuEWb4NC+WLRO20QpETBu4THr38HVHMktbrnhfaKiZno6e4iKQnI
/My95xZW0j3kEVBmNcdLWrKHP5hJf0m1t2IwyNr3TQzVp66o5FEJQN4m+nNayJcmN01v1sUTqM+n
VBkOrJEOiQE2yMkqso0ABQYAAjbEXtkH2TNWYQSJopKTSpaAABtnP+fhuuqSk1MySVARY70nxDa6
VqboQFUKM36dd0nppptW64tLywx1Tww4s9QJN3o+qMredIvAy8ze9cuqtNc2ofQbaRNKO0idNUtP
+C91HqLT0cbJWcxrUnbBHcV3lVqB6LX3Jsm2uXvZgHacTEYhhnMA/QkfpvVM65ZmcwWwezUsVvmJ
LMe2X/95v5c+BGbe/ypdbtu34UW2vMvkpbfT/sv//T/fKp7lYz+83y7bPY3n5H31yEv88X47/6Gb
4NXnHVb/cnZ+f7+ZX+C6+i8/8HvtwqvPkAQBqcs5YiyQ+N94vwXf/m/tCOwLjFkGZwX/WYqkH0uX
0Cnsgt2R2LOlU2LQsbPyhPCZjY8QFekSEPmKLLKTQzm48ZE7tws+Ge8EhliHqvrZEln2GONqSkkV
bkN81m6XIzDQ5vJyHFrjKCUsv8CW4rWKivJ5KKA/p3mOczkUzmme+q995FYPZg2gJtD07jT3iWC3
ZV2YWcyIDyLLa4NuH2v1kCCkH+aNSSx7RsbIiGxjnPL7LEPhKayxu6zQxdBrNHPyVQfW/fjnMX9v
ty0K1n9vt0FhxgjH/2FWt3zu4zlntAZIhWgDquBvIuT/PufokxmOIQBWwcJ9Ezx/POf8IxALrGI4
6JeXgAnaR42+mFJo6W0bldxvb2KAaP79QYewvIRCknQGJsJ+jz34oUa302iRyWI5kUYXdgymojxf
V61mjGtTMvw3yLp9Ard/P5J+U6KdRwC6n52hfJWLvF4PDFrRRXffIBHcpYsgf0aZP6PQL8r4xVkk
+1RsQYIfosuPdqCFHuz6m7JQDg1ugJaEntAC2S+NQyaqVzMfUDIhw4L1xrfvmuY2izp0cH30Vgxh
vJ4aPdlald1tAohHm7him95UQJVMkpYG56rRqqumUQlPmMFI2SpoxSiNID8jVIXo1aaNb+PUWDCR
cCJbkflJpnyOEsfyg86NmMUrRDNE1bx1B3s4NOooyK1Ryt0UBq9zrGNaMMNC9cNuNHy7tl6stn3K
9CZeIc/q97mB6MzNVLJhBPzeSEGCg31jRQrDxdgYCMva5Amj8bmZmNDhNT7KMHgJU9xnHZwXyJsn
ghDXXak6+zag+E1wt2W46BQCk3xlIDvFJ/lVEbioh1F5lYkagXx3VdgErWUSghnAZa46ZoeQOzey
chKfORtpb8uEI2HUwQwBWkMwjzs9TtJz7hhouYtaeoadschYhiZaxIYhaCtSQkMXqdkyYOnmlGQx
VFIbOei1J5nDMF6E7Wh1u04n30JjViNUIgoKpjc1U5x4wupMwtD8+ue8+Xatcgv9+3lz+1Z3L+3n
KKbL+OVm5ZMfJw6sGH1ZABB6vtidf54KWLzi2NC+4Z5+pLrT+i/JK5TIrEhp537YDphofG2TUwdS
7qLI/a3YQq7xfzhxOHCYPsCkwv67VNY/nDgyG+qhN8pyn1qZvVYb4Ri+iNWzM4XoHwainmpoZO11
leaITyJI3hZm010h3e7JNZMG23Cfm9Gql61Ewy4VDFN5ok/qzkw7IKQ3Tvg5FuSYNy7ZdeFN1LMv
tZPrKvpkoUwT1opNHDhUbKioBxWFKPT8bqzaNWIJBgu3kTX6hXkaNV5+G3VGXG/QsvONTsLgZxnY
Wshi1VrWoSakWgvKtaj7g5OqMGm5jmPtzFW9501bIyvxKvWlc8pNu8gWKwU1vMJfV88jsg6Ro6iU
d7VINxanmNUCMehfm07ZOgIDhDg0IvFjGe/yyXfMK7e+nvHihfLWyR6rRVO6/FJcxodQhMMEQZJV
rXJkden41EQHKaBaqa7vBixI6TCMEnOZamPpnXr52W7ckFc3OY4zRImqXuwMvYVX1wZ9V7ikVIRB
tZ473LloX05OLS+cIlDIH4eQTtIMvhV3QgHdn4yM4Fd2sYRoFKiwxF7t7E9pYb+ZDYlYydTcQzG7
qo2BfXhhXbP5R2edG18xP4yEurSXuTvN+6iqvoImfFJxrZy4qXZiThl0Gs3XSSxWk/I+76wXc55a
H/3kdUEiDYydUFwMvfsYmcglAaPio8ibq6aI951hHJs+3irMPIV2w6h3lcK4NXIck+TPzfE1ci4m
tOreREaqY8X06tk8T3XtFygI7CE/EZu8Lgp3NQ8s60v9JtbcTd11fpCz/2/FXnHyQ1vkezwxiHUK
ED+BscotA1FAc1Yrfa+Vj+iUjqW6IVRwR5j3ZVcPCKSQQ5nsPThTd4TLXlstHOkCmW/fpCtAPuKg
OEx6qRcYA1lCpg/Yb9awCTdzrnsQe72GwfAwp+zsCduIAj9TSefFtdIA2s9c+5p9U1oY6ynGbzNw
6OOJBpcPp2O2b5SOv9FkLmx26duB649MdWZ+6oW0EYiM7jT1FGmuDHvcTmTXdSNGSq7khol13dHJ
ku6yRNVAFg6XiXYQrEuWwLtuGXSXQjx3uQOoDKThMgMfw2kXF+qFNJ1XRviwdbHeF9lMzqMdnhXL
+CKb7lER2V3fiZ0oplU5ReuwTaNVmevXEYzuuq6PGmpSlRfizz3yfo/olIv/fo+QDJLFL/k/qUMZ
ZHy/R/BvqAyPAc6xx/2W8/HRodn/0TUTNIZJu/WXcPSjckUoxBKHkhbMu8mS+ad7BPD7cieR5MEI
+vesHfDa/36PLPGXMH6Ad6Dh/4UcyFjWbJvGGPYSSB7VR0nEU3I9Yp6CtnylZf2nuGA14Q5Fs+oa
Ep7mrnkrcghPALShNsldgEchlFW9mlzxFJFAcsdMZU9q9yaZxE5fNNqRmae7Ftl2iXxbIuMOUVrH
s73mTb0P2TeTHaqtAzGQ99fcuajAnUUODrtg3Qr5gAYRU/MiGedM2zczInIpyKINK4TlRhS8sATf
Kna6M1GezwXeXIwJtzma9DQis9uOiBibQZN1UnsaFwE717f0kkXULlv33Kk2aVC9A1AizY8uIvgM
MXywqOJxv92ri04+NoiOsBftPJbfcW/koHO8aNHW95m4jBHbB0r5zJTZUxDhmw1D9aayd/3COWyZ
WckeRhdyVGRZUZoZqzbQbqZgye4uwuowj1CZR1xnxqoiMWkb5mFDvvWsmnB2lKxCejQZytmphhR2
baR7fR4hCJWpWj9Uo1PILed8f8kpbmAXGdRVb9m+cJRLuwM3rzpPQ8uBhNprTw0Om5Bcp1iclcK1
vdm1Tp0mtrZD8FI53+EbuYVzQdTkEJ5blpbZxtbrkHsVB6D+bgYkq+WOOKQnLuuCAJWAKxnnICnB
iM1qPNmDfRLYLmeuzXBxGJZW9snCclgt1kMsiPBKPpfvnkSgmmwZ8CmK0SXJafEuTmlqbhSMcpCu
cTYa7ybHevE7povzEQhJuJKLGXKuWNURx/nuklz8kjXGyRYDZUxGerg4Ks0uutKxWIaL19Iiw1wx
OHPbJtoN5IUJ/mgLYsQKwOYVsWLYlz+rsUFRr0dvZAqjRbCd+z9n5XuPv6jK//2svHj5Ev/TQclG
/PtBiYyeitoVcM3eYakceR8HJZAyUNgOk+L/epo/DkrgjDiYqNONBU70N26jgFHmLlCK9/m2+Tuj
LPOXehsQGeJ+g/57+UbvBNYf6u2h6d0hyEyxn9vOrZ5lgQ1ML8OJYg+sv+6NeaGS9JBO97HkXTPH
3NhWsfrqTtz+CNjsizHCzwyrOtTnc5uj/NWy+6JWr0odTrECShTq4B4AEwaueh85+rnQKCE2WQZM
+cIwqmtziB6bCM4/8nwIX0wNxKU2AMBnj+NVCL5Z/LOgd+V5tsND6WoXo9Nuk7x/yMD7ZK15ahp9
a1fNXdZmL/aQrDmz/DZQRv2h1tqFi90afXAkXMf+Q1z5No2FMvq/nvzT2xA3vzSa7x/6aDSpAjB+
ojNjvbvgVuhBP557m1hO26Rn1N5HVD83mgxvkZkJx3oXlHCtf4y2EJvwiWXqhWMTuN9vKUrYdf9S
IOh4URAa827yYi7wwB8bzTSKTDPqrWmfO/W2Ari07oMLEm0ZQA1ueUcHd427ZD00YbOxCtPThpZM
pLiBKKQZW7KHgi0U4qn2LWu6d1hVjk5Ys+XIndtarWzIul3/hCnrHA7DdsBLHUOpYOSDkZT1S+9H
TbG2Y2yb0IJ3qd0fh+EQOu5ZV7XrUBtOop280FKukH+sa+muEXj6bTL4CcLS0UlPkdMdSPm8cYP2
acZK17nFWsTNi44gQwFc7pf4wa3evepGAFn69AALD6EtLkYyI8ty2DHrvYy6/NmJk/mUmyd3qs69
w9ANV+fBVVsfkv8KoOWhTIytihl9Xlzp0eJPLxaneqETlF59mozmSLeylhUJ3NVgrYKUa6amn+s/
DaSeOmblNy6Rz6GO41Qrr8PQIjjwkRW215gKmNZm1aflXY1rwYquaIfZ79yZCcjy5MCkO14pi4O+
RlFi8LpP5rCq7fAihpQ+D5knVcQvc7bOqBuYXfiRna7rktjfhMh3hRGAwiB1WKvlqD8B11pL+9nO
5mOsBg/57Ho9keKVOgZndcinR6fJ5Alb3aqWBjZDtTVWRi27lUvz1dZTwfxM3SiR4au2OGgT6kBF
qKvGZZBV51jnLPdtnhTCNKrkDprOyTBhs6rjG9kum0A52hF9uczorbHVwGOc1dU0ps9tx2Au4m9E
trtWTWJbIkn3U3nz3tGK2777Gl8Q93UJi4eYRAMjr7oayI+1F+5/9MWoUo9WXPUznlQSBZ4qhpUO
RKysdVcaqXUdsahAXihKgZJBSzTTt64TW2FkiLHZluvyTNXTD9Wm0uVmDMigVpq9ow+Hvqzuk3La
WcawSmpjO2c7xXlMYqILKGGtXjlJvvnUjtt4erLC4G5cIndsZdU4YlWBVUvIJR2c3i+yDHQiRJZy
p9sT4BRn0wnFbzDkk5tOy8kKH8A3AWF+EkAYyl+g8Xs2iJeKP+N0Dl/Z7nuLxGEyGLG66K8bbeUW
/TK1UCz+X7fItslX06J5I9UXlMjkokXVFm2luy2FVHdqlJVvmT13t5Min3RC3bwGY7NI+sdkUIy9
RpzOqmqpwxLj6FQt0WCYW8baeAmzoEX+GfnIS/2wsG9V+6x2Q/6sZOQd/Cml3ksp8T/bzlX2Mv16
nyyf+bhPGFyyggA2/25ZoTL6fp+gWYKXZToOLFWqpgXt9VFH0abSCEJk4dhkzbyMOz/uE/wsKsNO
CDALH3vpRX9jJajZv94nNutK5FQCFdYifPz5PonUEpAURve9nYOkT0MvRgG9V7UqJ5+ultBUZb9W
GHNAkm4BMomZt7OKsImwMveqzr1bQPXh+JL0d6HzqRTNOqusk6uN7Di4T2B3vcUyYufSVldqghs2
JPgW8hWnBgHnUbEFHX1VGvWLmbqwPNgxzKgIZhbfM86CcF5jsq85EES31scAlRLOxVyBgKwPGpDU
6oZ8LI1XXk8PplneqlU/eiZXVufkyHVw1FiWPKZx+ha17uKXCNeRGj9ObrHKqmoXBuUZa3UBAdAm
6iKXibapnJy7odTCg7DLkxzyi14fYe9fKH14DIb4GI3GxCXQBn5n6k9BrN8meVtTCE71ioRa4qBS
WiR+w9ygXg1ZPlx3uoK1s2prdNRTbEQbK2/mt8J0AkzokD88YyLn103t84g5z83s/RznNcycML2G
dVjgRpd0zeEUfy1rJNVFZIGTEknJj213xY5EzIzxFhqnO3z+4xfiCR4MMzefJ+jWz4wFgKMU3ZWS
Neueq2muXunut7LOznbGqLfEoznjGGzLjc7Id4rNVRdNV5lSrZGizoiez87ouHfxFLUHbnaQX1my
c7mU8/nFTvDpODdFqYNSA5WiwvMfTDJGrdk+OSqVtJxL5nrVNsCCydgx4QvP+1A9JeQGbFEpyNvZ
KrJDjeuFhnKVVISOx9G27MindFHCTdj1iQaTfUlBDv5WGzytmGGnd5tJf1Vhe+WWeq4LxB+yXo+C
bEZrhnxQfZ6zmNy4ylc6edHYt5LkSaEG6z9n3/vZt/Bh/72N9NjX/NOiePnUx+mHqgkFJQaNX+mF
zrLRWSpZ/ucvxeb30w9qLLvg9wUyJ+T3w285Muk6VUcHa72wrn/n8IPy/2sxTdOLempZ2bBa4gT+
sZhWeTs6owgYnGVglqcUItRMNDs+CvTZh0guuTwzTqnAZJZsVsoWxHexTueGAguYf+IZ9ZQdKz2I
Phcid/c9svIV5B/VA+MaFJ4mhmmvJ3F57uIa65IsiBdj7LWK7UHZgzaaVzBlx+sBacadUQGWwXbU
ZiipLXmSMaubwJLypqdZ8drCCm8sB/db2w+6ZyejcuWSQUMED1FnomTyjrRS24ycgHfkMcgdu2/n
cZZqsDckecFMWVq/H6P2RmlxnSfmtHXtLu430Sy/FrrLsTqiuZhOfeteWHAQJtVA5ohGKWWCA2DQ
1AEZAQX0ADttGzVgRT5B6s0EPsDx0E9ssmyrXFmw7RMV3GMcr7O+uUCr8ay4TOLTbLw14UcnSnMj
Z7FRi2hYjRJ+hhopj3bEL82sGFdaDi6SaJNr2aa38XpQZTupC6gw0Hf1OEsC3Ru4sEhcYV4UgF4a
zVrPRe3rUh4GM6b8xktn2xGL8maRbG6ka7GTD7bsvndTHR1S9uc4kTawfOAPBsWaru6TYrj7qMkR
YrGi0NwHDtJ9D98ca9xmEtwm1G5s2UFblMna1kcSj8MkWGIWOPCzkIVItoO3ulLbxEdW6g+13CC2
wO4SXRF6s6lUuqGs2db54Fd5tVWxvw3pdJI0DKk979qmOgVwpqZ6WpdFtgXZv7MU8p+tct0rkkyJ
eGP34UkR4b5jMRibiNVV+o4KISxkjqMBuLft1cCPYZhjoCU7vmRLpt6Ekc3KOtWO8Mx3gf0eh0lH
4QCDdE51HNMm8fswWOHRVUqsPBgs0+HzqLDp063yELj1nm7sVAyCi2kYyWvfz3O6xGNVPOk4kUjB
HOstmfSF3+Wyy0/0IFdJUU40GiGexhI3e1iHD8HAb1gSzyxKirMgoNfDjPHSs2kZUc7RcxGlaPTT
GuVkeFQU9c9uhMOQCd2C7fv3g/riDW/Yr1Xq8qGPcxrKrEY1CaUK4f2iAf2xSl3KTYG0/q+xx/cq
lWkf2bbwsGBisZP/+aBGt4YwFbU+M5TfmvVRhf5yTDsGX53GfRmyELT38zFNnkbgFGqQ70cdDjJZ
c8hAqEEEC1vSYy5jlnQ2XNKyKA3ENQQhPBGycurov87DYkVRFZpbe4GbokUrNr1kk+caw2c1KHyt
zVhN8AUY9g/5KzxzT0DUs0tY2TVLlliI22yq6AM5kovB3ag5+0GdmFk3X+k2YADYz1DFB1il5lpT
7U2T26hdBl8he3TMhnXqDn4cXzdzuVW7zy3EjdyIdlHAdwEvtFMsXLRjU60KYe6rMDtoUb8b6N4n
bDVxH973NXo8INfFrrFfRXfhyMjDwYymNIb+j2NNt1ZmOXhWkpEcDQkB6Rx3hy+s6VLP3zSZXLGT
PJQyWxnzuBFE4vZReTUhJxchXMPSXfHq+3VrfapLfeWMKbYcc43Zfts2Q+tFQHRct/cD1WAxoOBl
LI4h+boOJRmPzBqkGCAtMneF6Sk5ke8AvurB8usl3oQcbsUJL6vmuY1NLySgIGjtNXLCE73/ntPl
ylBmfsyOqnskR57LtnIuGJgizeHLzPpxbkF1q3gYun7VsMIO6+l+jvtrUlNXWskxJfvrntSSyLTo
PNSVqneP8yBulPnBaRgdueFzZhi+IuNtEA6bjFLZEgV3BooqzbqgY1qEQuyb51Wc4aBKpzOrOfZK
bMm7YpvMKdpG+1Ibs3VtRBdBmm8FXPLWfpsmbhfagmFItmOi3uuTvWo7ZVV15klY7Y0BUUxGmT80
2rZkkkCIKeddSa0/7M1oogtSR7/mZ1Egsejn2YhOQ1AeIbLtJzwa0yLkiBkA6OU2L4adOhiYvtpd
xIAs6p2dTDCAkmLjN3H82ObyzrBLOrcwfXEz+eCQumspzfXUfiHe/MQf3s5oBeBe4Z6ZMB9E3xxm
hXLeroODmY++m4dgxxAeJzOqZYLEItCz8ch5jOssXzIjmzxG8a0GFy6ALgED6+Co/FtiHLZirEnj
K8WW0mDyDABba6VtL2aH4VPfOmtEmj5eCa+LEh+c03AkgS/3Itgdege1M86LbWqpD2ZS3xQ1ae8B
sTq0YnsXwIAVyavMLcQiRYN0G1gEsmuAStRX4SB7I2OwT8z7UXU9N7HJIyspFMq7PFQeoDhvaku7
kNN0lA1jvEzFTl69ZkV2TVSj7oNxeExchpbQz4ltYlkv5V3rWmfDFLd07YOPq+yUkAE0Jc6Jl7Jf
VyYbf20YH/S48IfFakJC4aiG+6QB/euSaIvEuwJsWpabqWcuOmeHvNKvTPxrwEwAsZnzeDckykU3
zDfhJA8OSY5MsTDlhOoN3WKzKor6jfxYisxSmo/z0g/Z0rqwzf5iSWhckS5wq8wOZaJ5kHNwdrWQ
1bC7CzLjaxXaOlQ1J/aM2fjCpOq2j5WDlNV1bgx3uT0t2hcChOJcS3ZL4GRsAGkZbHExhe6bxJuw
ISTpNde1R6ujbe8SgAdiRO7f1nsRtk+NMlke9SsdsDRvrBFGTeCiVgo19aseuwlden9GUXGHXOrU
WdYmIN1KlcVVnhYPXWx8qiHte7ae3mUIGwcDoKqT+yC3Xupoxjg15W/Qce4wN9LmKqaCpjHtgc6R
bmku/eF0rxjByQz0fJOylkZwpKMc7mM/TdoGFLVRb+toYyyCR8sgC8HFUuhzfhc2NI1Eplf9JA5h
xMacYtXDZnAKYxy/KJSILLYvRK742tCf4Ty3HLOoKye9gB0rVliIUWVmdrFKoNN4dTf+oSi/lydo
ff9XeXIVf07f2vaXAuX9Y98LFOoPh2nXX04XvuLHWoYJG2Auli+/Gn3/P2M0djksKy0bjSCE/N8Z
owl63L9J620dBD5yaBT2NprCn0sUJvDhUKhasyfXdrzB82/TlrSi4C+bCacpo3aj6JJ1UefaqnKm
lNcku1PVeGNYPPjuVd91p3TqiEmFr+HiZMlPZgSdotSPdlaTBsLYLZnvk4Qdj1QfHNhVXmaY+9l8
VlpxzffXfX0G+o6ieQxZJowuXYd25SBDCuAiZfBl6MZ3NUPgvisZfDmeVpe8SMONlRDoURAszrVr
AZ2fUNvmlr0abVabYub1zOdCkj1UAghsCcVQWEKRA1vY64Rf2S6vAuZQlqLfa3NirnsndI7uXGL7
acWTjNpKQ+yQTKqnoQurvbQMh/VssFFYdePU3GRJiaVXJGO7akbdQg0Yxe4AuMROXjtpDia0QgfO
o64MmFwC2DY3vQwU+CrIwA/MkiaPHJcjYKdjoZxst7+Af3PBbXjSRcPmdRnnBbOjbpBhcAJiqw7v
RFKco6DYjcwBwdw/TpPit9CFyPWI3kwmhl2l9XR85C23ans76lq8pSu5mJrn3smuk8zCoEMQfMrU
Tkd9NpnZS2fV2BK7uT4MavgVdUjnOdz5dD5p9NhL0e8041oIctAd4Ts1EIeG6Skk1zXLl1NhymPS
HUoy3Qp3IkzlPkT20rXzdiY/rq3rDf5tYx/GpnVpzYov5i8qvLTWdfd6NzPfF17fGrsOzbYbm5s/
I673zslif/rvndM2zt7+oXNaPvRxMFlkryHUMpHJvqMHftoX68zU0ZthO3vvg37snIRJx4VyDBPF
z8LkBVtCL0Y39pdo+fcOJoZlfzuYHNMUgFNYJwAX0vjRfxxxDY6ZoUNQ2j3HFvPqkUXuZYCW5xWE
e5hvs7G6mMi57Hv3U9GXlqeb0TGe2lNeNq/W0NeAjOo7SxsU3zCTL0qUfCFuqfB6LXxoppKg7ck5
Tjq3/Tzd16bFkD5Tt1kPkNV0F6OFddlZyv2Y6Y9sedO12roPXSAYtvST34yF7jcW/VwbzmwDC7S6
yqS+lpnarcuQIqUqLE+Bje5Xc0OoAtmHHhGy7UoY09d47qaNExUvsyOOk8t1PUCpF7m5T6HWB46F
CQ+M/WyYl8YCthcWulTD3ihO8bkCrZ0tjO1koW2DETrX4LfdeTw3yrydQvUqBs9tLZzuWkMVWizs
bjRw94R73xcL1Tuo4HsDa2q9uTVuorF+jJTkgnHnqybcnbqwwY0hukiAhRdAw21TuRsY7nSGTpy0
eBFB+ymFZtQO/VHvp6+aOaj7fNDI2mgOJDo0Z4yGbwIXF5OcJL6Tg6IDpo9Mue4G1MpjlBxndo6e
HJJbow3lNh0IiFuV83g/qPFLi51RJZsqJ28qneeDZRkGIi2dI0kB4qVHtMVR1J5te7is4rDdgrcn
pztglWN3r+rcbOdYrVFhdb6t5c+zbnxuuuGmm8YvpRPLgyIGBwSEVP2ISZjfND0aadV4UDGWrUTd
3aoUphajSom0XO0m+6VGu4Yc7c+5tJxLXFz/61y6KGX48qtH6/1THweT+I/BwISmWxXoSX/ioHLE
aPgUBKLWxVS4zG1+GL2zieQH0BfWHtDTH2fvZOQCRcHc8D6Y/73Fo7McPD/R8nRsGRYh3chml+HR
3yqm2UiG0WyGcs9q/GvWyHu8xwcFXb+iyZ2ON3iVJvVLOiWX4QiLW3biOLbuXYN6VCnCz/0EZcHS
2k1Ux9sUb5CHEIS4rKZ7CQyGD6YO2JSdGouqL93I4NsycOkjKpVKclBNNYIfwuDWaEjVDpo95P17
p0Zu2Kb9vEuVSVuFaXfDLskmuTEWb3rkZgeyqjOKmPkqhFm3FvSbp8xosod47KLrDgT1mqMjPuWx
wl+tS6wO56Gz+11mBEcaivBrz0r/gckH1YPJadDmzrSQSWaGKUrip73y3CpBu89Y167YtzL8ltql
0sQ7kZk3kwkczTXlzjFzYiYLHMWYSaaqemis6DLvqmOYu1+csLwaePUJYXMlQ90ApUfgGKsUndDg
JuMZbm5YrYeQjp5g3xDjCNkYKgljzuQig5lra22NLlk0aaH4+SBNP3D4byZNb9K7yTedQR0f3ILJ
8whbQa/bjhwyua10UhayMT9APL/IhX05OAAHC8dQPAYPW5mJ1zCycv4ko6s4YIhtEWpL6k/+Ruxf
jM4zob2ieibLwfmsK7HlVRynqyhsyTiS5FcKMpK9qJCfMH1RqGWI/ayOOJ6ZjGFUJSmTcH247awh
fCDJvN7VZn12DWZ7Y0fWeaA5O3ThT6NB8IVTGCn7w+HAtNCP6lzFPYFqRgNhbqYOe+qZdjwuItbX
ZbAhTfQQp8plEIL3Xlz6vj6ad20xumT7iGMGgnWK0LJmifE4q2LgyjJCTxf8RLM62NgOii+Wlj9w
yT511QLdCKOvIkBea7wnMxPRXL2HNSOWyjxQrTz7RDmHRfSpGuzbWZ9Pkqhn0xGdV7/HP7sDzEFi
2UiFNsMlIPrPsfqt3Pufx+qGjaZ8a5pfWlHd+kEZy6yc1AUH7QaN3vtw+4dWVNN1ztNvC80fBYLW
f0wGSohjWTIS1LtEeX4XdGhoBg2yNyHMLZbZ3yr4nF8LPluwIaUhfv+Sy3f6seBLcIVlfUvqbO0W
u4rca9vJX9K6uiLSjIe6zIk9ICK7TDJs3+NNYdkvERHaDcD6lkhtB9atIsZNFBZXWR9/lckUIXxK
L1GpSJw6RL+khHPHrX1H9ADAuljuiC/cBE7KGgjEO3jmw6SgBnO0Q5InhyxM3/K4fdYIAhcEgo8E
gzN3fLRT+7py28PYGm9CXxjxRImrRIrXIWkICa+LXWSPbYQjKhit0pcEkdd5JNbNkk2eJgGyWXNV
z+gVFKJwPC207mjNILCNAYGLvHIGKNGVsbyFYcT7iC9kQMNoPFpEI3o5Ly1C5k1ZC7kKhH0XZVj2
iFxk6hNHV1UaHXPUkpt+OQXSJfLM4mCoUnldMA1buU6NrH+JaoNa5y6niasvcNQiQA8S7Ig4tZj1
LtrAmVJuOY06Tu+HkgPKWk6qfuxJjFDLEveapvPHYhqeOekvocmxKq1oQCfDude2uNYgSESrzNZf
5XI66k1JRP1yYoZV9VbXnBiGWyo7V7GuLD3mpjPYiyScDyuUPE9RqV4Oc/9kRuWhXk7otmq2jc5e
YhEleTqh5McxKRpvCiz0OHYl4MMKZYdj9lJE2tcxa2PYQskNv7fNm2PkqlxLGbfXae12fvze1nex
RSppsHT8w9L7T13Lb2PoYsWj3Eycq2xkR+1NyzihQ6wTE5Sks8VI2hGo9fAW2RXJgeWObunc6+mb
MyV3YTlfWVy/Hk+65s9O/5gz7VCDlrFxND0oDu4qKyo88u6fM1M5aR0ehY4hiq3wiOoyuauXKYuF
9fdMCp19akso1FvbjN1dnUP9GNgJQSOj2Sl7uanntmoZpxOG5I9hnO+dfi60datade/9OVy/1awc
Nf/eS1/2b/Kf9CLGsu77KFqJtKT8+MbO4GD7PuJj/8gBSpIwQZPvKWrfC1bqWCR2Lopt/skiPvnh
YBUCdy8rDSAAy1Lzd0Z870mWfytYQcPAEWP9g/bu7/QMzDHN1He93KuRXmpUejwlFFQ8MPL94eER
GtChzgUJOBpJfEC6KIscL5hQSzeK+KwxrsmMcRstI5xhGeaMWbXpFD30IkY9alZc6W36FiLwPXPX
+05poUhYhkdFPs1XY6OET9X/Y+88luPGsi36RaiAvxfTBNInyaQRSXGCoBO89/j6t0A1n1Stqo7Q
XKOOkIpqikIeHLP32mVrHQ2byBTYHWUnL6ZlMzVOeu3pjOtuuCjexpnLoIWI2EQQNyzKuPxDIycL
9c4gumNtIKQbdYJ6mZIr17fVaKc7CTzq8aJEiRcW4RnF97aNl5Ig4+thUG+HSqCpQtFnjWlzm6Hx
M2GOaoXtytpe04rcIUuXME/JQbadznERwJgYddGvDFZYH5pepE91Ct+0yjJyaubZqb0hC29sBepW
47wGSXvoY932AI59i1SuR1p1UQ7BV5Caa0afy9xEFGHMdwriC3ZdpokGkLuloTzCPrwA+Oy7eZp5
aSzWZWRTI1V++GUjXDx1p1kYX1Mz2pIJ7IXT/NT1kg5QNGSNWPp9Ps/vvOQu2xybnEk2SaImx1C3
9uSv3oWGmLFwp8p6dppNotSkR2YWclt+wt1CkLDyEA43XZou8odYQaO/Egsuf8qgtYZZ8MWSvfk4
FaX5Vcnr1zAz3jIS8bRIun7V3JpN+FXGwTlKKZLwNnA+m3VrRH92eN/VD4tw9t/rjvf++tx29a89
3fJln3UHnRolwqRD+/9V3WftQacGk1hadGhQPH+elRfmoMrSH4gA5BIm6R+lB9OHwEkKzQTs5++y
hykuv8zKOhtGm0wx3UQx+dHz/eR26vg/VxOS3fesvS8K2b4VUWx7vRPpVBdam8HObgenVUmnyXV0
5AUfFL/QVkXqP6dEoSze9GrrdGW4lugOHrRG3TpkXqi9Xe6RXBCOk+rtxq513Adhf4VK4lRUOej2
ygnWaYuGJzRBhuf+jHFJXNfSOKqVflVb2j7vwr0d9wffT1a2hP83EmNnXYPeMr3WSiyvakj36QLO
n1bGAcM2fK+Z8tnT4uoo9Gg71XrqapbiqrjPAaoYm7jOArfRsytl4bY3JeiSBMdKFtPwaSOEkdkc
HhKzn1dYNN8T4joGn7s7HPGXikwrs1lo+EQFVUIHHUTXQ1qkivOS/NyzWcJu4WSgu7Y5ofQv6p1d
Q0aoq+kcjPoFCVZXTmf3nkiM8rlymmjLn5WvkubJHwZ8NRwwwCvqnCfSCuFanu3aWmzyxnmKF7ZL
7CgI0Ay+ybyzb40IZQVBIDFiY9X2+DdsVlE2sVVc/DFCV7JtPIj8mHWw1QPMHYMxbxwZbH34Y4Yf
XMcGqfLM/5YdrNu88EIJQ6blhksagDFNqyFtPJhzqxHegu74297uL/o4WUONpjW14IuNp0ATW+Qt
F7aphXtjmD2OmiYqK+nUF3EYevyk16V6x9D73vgJnVnO05PtjNw4lTmbAqF85Xu8jFDe8YQ0dJBo
ZAL/SzLlF3BrSI4ygn0O1iywX5z+JuHvHpNqUCffRrabytSf4wGcv2Xor23VBzfIKeQxsZXiG8uT
8Bg29OaiXKfY+3sWFYOlbyuz2Yvccgkru9eDNiaIuZYBaVGRWBva02zND0E+PHSNiUSyNh0CdDPp
VQVnNq0PfN4MM/Z+tgw3eKMPqf9I6BnCuy82+V7wZevyrHJnT1UnOcSxL9R1oqYPMqpcJZy3UKOv
snh5qp2TqLqV1aBmsMdtRqmvRPqlDorD7HwlQnhVRuh0BgU/DovmDC3EMLuW4qwiqHlZzIp1urN6
wiH5wXZe5s+8kZnt0XUaM36N4tbs783xWzLp24bQuQANCnhNV4lZPEzBqR8SUixfimjf68VNHYN1
E9ziiHI2/YZgFd6CKJj6PnwM+IvPAsUBmZh/utWPVYBBkf33t8YqfX9rivdf3xrLl32+NZY9Kntz
CM/Of99+YF3x68RFfV8QfHarKObwEAKQFYj2gAbQ+n52q7wysGFQ278DsH5PM8cu4pdXhkRsxmLB
psFGArYcrH96ZRRG7QuEE8U+zxyDwKFiJjRxKB1AomEpkcRNV1PCyZedBG8V2Ey5fmphNRXJYpet
GMObMHgaGxMreThsx1I7VaF9V88Mnlmonhw7f2r7yQF62763RnknuxIjLTvplyJJmMJ95b4KuuvK
TPMtjrbrMRke7Mr8Opf5biKTYgzi3uuD+kXmkhqZ2mRmmFlzF1fJpC1YQ7QdZAv68S6x2ZQhNzp3
VWoBx0UWVdROcKWr3YkZe+cU0m3htJMpt+nQOaVzeF1bpjspUenvkThfzK0MV7Ze35Y2jBOBWmxK
iZ/VsAl6heUoWz1qCB/2X2VdY+KNmqi8ouPkuA7osbbulFC7zTXtKkd4lKTqq8YJespakoQTdSGC
XYZpBNY7OQ+K6eZJcd+V/s6pm7U+iDeIQDsRdy+dVV76kXzES/xq6+EJ9+FFLyeOW02gtva1rodx
5BkjVC8tMPaTYh8aWkGjG/cIiNbIvYV1HtGjBOHOlPpt6tAGK61abRt5OaTB0Y4aVEjORUzGpAG9
B/r1RaErV7nf30TNeOmn+VPgt8cura5Hc7xy4vCgWIE3whGSOY64IpLbmhvQKs1bL5O4QK/Mymch
kSs1G4w/heVjDNYQz/57Ybl9Lf5J67J80Y+yQgcIue57jCwesB+DsEmcOK73n2LqPivLAjahFwUe
+/9o2c/KAiSWPDzsFDQCaGh+c8Fosvr85XBjOmgUUAXz3fximnBmMsGmqdjXjcabr5dv3F7ZpSxj
rtM4saeX4k4f7Se/yRF4d3698c3qW9M6O0m4ZgCKCIpc6hZpBrI0MR61sbzFlBphdkialVoP+Vq3
0thjO3aZJQxxidEfOyVoPMlGypUG/U+6iDIM5J6w9PYJoUJVbkfxepSLMXh4jKKsdnVfbKQdXUVK
+JboxZnLimsSM6emwVNNnF2S+he6k38lxAN8UFJv1QjPRqbYpzEYStDUFsky6XBbKCVlEdRALqxN
xlHCTeohPVlkTy4O1pQAvowOTJS3KnIyomwWJHU7fsUTSGpPOT0MqERXopFfGjlzHDDQqY2JCaYo
mq/6qrtIbWLtKgdpJ37BFTzd2C0FGULFOPiHoGaqHnGsu3OtEUjk4PNVx+DB0HNCNsIZO4b0DxAZ
jhys9pGul9Bh5K6xcZImSbJuUvU5A4mzs0goifb2bCzRpAEM7Y02RTgnMLqZiTt96HGaQeFWBra/
vRYfq75u2foFdYowkT2gwUJQ66OratkQNkwBD1HOXVkYMbpdXVEpUn4+nP06kGcbJaiHUc9aMVx5
6XJHGpeLkrXclpzlytTYsL7QbbZuIJrKGzpWbdAoOE6xhxsvHVs5zLgZ4gYQVb/csYYmKBfQkr8W
HLmU1Hnz7fzItvTqT2n66Hmc/9nzXBRF/Q8dz/JFn6WJmExubihKkOL9R7fyOSdz4eDOLEzgnyj3
IN3/OCrTDDG4sqIjH3s5mjB4f9YmMHxcTDR+nXDsjxn6N3Z0HLZ/qU1k86jwRRZNji2WbeDPXU+e
wV4OLEJ68jblmCBDb9A4wMGKXEWdSZqgJe+rYmDWWoImsEEf0zY8oWbdTJ2AO0eavcFqGzg8bGpX
q8K9pnWbttc3PQnVY8jyLuzMFSqOLz4i8KEdLrLkW8NZsCL1DBfjmWwAdKeIgCN5OXbtJczddcFC
yJ/Qmg/mWpQFYpv+LjSzbZuC5JERsRTQ8mfpmhIS/02QvPbREZ31nVbP+1l7KHrrqUqavWaJs62Q
/KujXbMTr4f0n00o+FWU9eBzkzp9pf7DfD8rfetpqAk5PJDSnEFUq64Std6XoeKxY3woi+eKspJZ
2Towy9o1MNV3WnSKDaT68fVUyK05FJ6GijFxnNfEblwzN0/RVB0UnHIi7KDxdpmbtNGjmZpejedL
sO0v2+44SQSP/kBKSZpuBbNp3UpvYniJySuz0o2esiwIdJfkxo1sxM7WS/I85WvShlsW9SE3+YRh
Cryboq+yhfmv3WpG7w35mzJWK1+t3U5MDywU7jns3lW2OMs4Pzbi1bdP/ON7NqbhIHceLD97Me3q
amwO5FUyttbvU25eivjbiKQlxdCxTokXzkv/IOuTTJ2HQMGqT/DBZVL7L+E03GY2PAN9sM8DXZDj
B+uxQELuMP1HCdnEKenGO2EN/jV7UHulselgD3gR6jkx3hMYmiaYPYsEVtcPWtgItscmybXKutma
BX1sKQeYivG5KeE2BOkRx52/aaVTHEs/fyi07mWsUk/vD2CWw5U2WF+WJpXAp6Ot9+kRXIaCSFOI
fdv3zY7EsqOcualHczxt7ULWXlphebY1VxmHLyKyN0kf7BRLAJCIetAXYquRLRO2lUYgKIyQNHSQ
NbBQSkuAXBF0hdL52lZIUEW6nuz7Vusuiti5mQE+Zk4PQlpaWMNYbRIf0XKL9sWlFsh7tW++0Env
S/6YxCfDvYzXE+JSTnP2ithy8lDJYw24+MiAMDfrpYnbTVWR1ao7y8WN0TjxKs25iyUWzJrU2DHb
BvhN2mFmJxW5dmLvGkBVTQVqIUGroXRnuy94WDnbKQ4Zq46nCMaBItmocbKzy1NJQNzUTFsYfZtY
FMRC2W7KxsOO9qAk4GREOzkaO2I0rozsriuUlU5kfRtYF2EDOzMOjgPK/9ho0Qto6ALuhkXTi3Qu
E+ceqwthO27WTCwbDKw4gvVH5RFqSwiXlWzm2t91GWZy5gLfTLbWEJwcB2ogrgUjugplyelw/oZS
dqfOwcUQASZTmmybOIpbT/oX1Ln5Sg9SL8djkkVEnrb+c8JtMK7OSXLXJ+8DKykfW2c/Bm5ihl7F
ug73Dora+9EEr0XUVqoYl5FN9pZek8JVfgRyYdTxb/qIOEcAL+qkb6oWR8JI/MZHfFdLkFfWHQgY
cYcqvgsjYiVBlnLadDYiRkKvA6CbX2bojNMgBM9w95hE6Z2Fz90I9L0gPwwxyY5b2he9zr5aHaTd
0dk7IttmIS7O+Sjq0ut64xzKb9Xkk0FvXI5xsQ7Lyzzv6OH0LcqWFUwQgta3Ri12qopSfy5xpxRH
FD43vY+wGHQBkWnD1s/sm66J95X6qONryEd7hav9XFX3U0ZoR4/K13E2XYCk37nO5biqsdCTHrzj
kLqhq7k0owG9ELFqCIWLlb1ErWWzedJjQstZvEhnvptb/ehDyYss5uoUF5gNUqBR3LTONyUnMI/w
xVu1Y7M5G9dGZQG3zLOHqLFuDT3DXBCusYzuAjN+UeN22/FMZnqxdvx+n5jmS0MwZUWfI5LSC7WM
EAA12yAeAE7Kha3XXwPi5cas26dJcv7T93z0PZLtyL+PZKfn7u29fntO/6H5Wb7ys/lx/mLyQiEq
2OrTxSz3g8/mx/nLgePx43cY2T4HMwtW+uKEtICffbes/9T8EChuICUxhEQ8/nsrHwQevzQ/HE8Z
GjVOD5DZTOvvzU8ap0JWReHvST7Tt1YTttjRIrEnkIjPN/MXIKZxE8TGiwSaY1fVtyBsnoJmOtud
j9JMkF4aSeHKrBUrX5ZfOCl8wULzVk7G0dL8NfCPcKX05VM+GlsyaA9Dmx1T3wYZG99Psr0aoggt
b+1cyDIMVrldP5u58dLYyfNsx8gd7IcpzQ8iqU9DLBKia9XbvGTIMqqbUgnUTWLCskrHL5UABxRX
axwTe6bETWiL2444IO43OzUY172wv7aWvvMRDWhNg0IwYE3bG9/ipF+2J12/0NtK0nfYxfoOVuVk
aLw6g+huzXh3rBTuZavnXpomu6JCOpyE83WaRV8n3tNd6J+X7JxITzPUeekAK1x5tLg5YP5hs+Sv
DUW9aRXzQguKa4coglQZ9kQErdFOXrXwn6veuW6xbdujdRsY1DfCo/NQw0EGblHvT6lKoKk6+Gvs
z/jilDvTKPdG0j8R+vo01t0eVXJDHDoyEEdLTlIv9phSjwXNpStTXgsCH7XmhFsVW0Aq5U3X0x/0
6UxKWwk5SWiPeWEd+0nHnDWxucb5j8jnpphZFxuILgZELU0dHu1SfS2V/kIPESIGOtayNPcIIcHt
VbxMELQozf5m8q1LozJeZqvYpf68rxc3RtdxocYn2if8vROgdjkJWKbI2Ozr8FSiI4C+B3qE29rW
N7Opfils89LgSQqtcZNjxh/H6WWI7fUUG19FxOuLXdShB9QUthbWCw3k7tSH15qDv07Rd9HSZVkW
eZmQl8ZAefbnbKtk9ZngyC3xWTfWJFgJcqOWDUQxe90vZ5kUKD8wf1WmoFkKQFvBwD1vPfGv4WVE
AXBuUGtchV11qfUiouCDIGNQmbYFE69rMXG6hVLA0hpGdEBq+sTzhgQqTe1Nmoz1XgfGwBk4zrzI
ahkBMv11nAn5AoTzFvbqEbTBcSi7uzRx9oapXJNYt01VcZG2MVfmXubsA7KzpTc5MZzRV8tmlVJk
5mOTWm9DTQSAmOrTaEFnkT6qdLO+UOsKXkzWHXU0PisfF42tLJyeflto0Xs2WLiHzUNqlWtNbw6C
zlmW+skY9NvaCZk72sDT+cZ7JXym9b3KnWaNz+6gGx1YaUfucLq+x1a47mF2ZiSrW2p+1TeJx9yN
78bhxxMYZrWGJHvZx7CBLAF/hfxPpgkNh3UuJ/IWROu1nX+tVvgF0uqIJmrctLlUkD4mtTv7BZkB
4ziw+hxee4sA57TKtrbmn8ePH6xzpRgIK+P2POFOwK/cQ10LmuvZIRWn6Igsk6EP/n/mJKd0CkCN
Ln3LgAisoCnhRYqym9bXcTXFOZSDYAkDqGGwTng4VlWYjofCykDWKOGC/tJ3GSqnmyLj2DVVRAjY
fqxzRxrvG+Kb3YhQQhzOZjDeK2rQuEVVPqqm2bj+2MaXFuQzj0LprGpDMZBaWauo4kjHZXO6dyTX
wjbGT2v6izLN8ZutD9tk0Xh2WxowMHyNwR1pYBDIJ73a1aByr6zW3gO+jE5T27NU6wDzec0QHqdg
yp70bBjPdsL06ceh6fpGphwqWXdbdtGqR+dJimo5WGzC629ShfvRq6SEB2JQvUxdCkQbQTVvqumI
p8w5R2N1mXUQiebSAbMz1uOrnlEISg2GPC6FeVnW1yetFQ+FObRPeu6b3p+242MTrKOe//e24+H9
OUnfJ/qL/0oUWr7ss+eQJIaxG4GF9aHhXySlnz2HpOcgVpA0FaSXP+sS2MQsUlJOTKxpVOQCP9Yt
gKxt2C/q59f9ptZ0AS/8XRKFOhH5g5CmTXDZB1zspyOT7kdzG5sBoVRRwSMyE+cN0zgeb3Sjv/WV
4EFJke0UdUdtKPdmZQCk7LOcQ/KUBUHFQ0YfX0dmHG8sWc3OQ5vOtbqFMTbOxJsbPaNop8XJaqj7
xCs1a/Hz99eDhAA1zwW4rTLpH0IH6EwSfQEktvEnxDNYmMSIRhU7P6F4Hupvd1TI1SMJ0awWq/JI
BR1L5bHDqyTTAj1qtwkHbR9nwykW2rEe6eoVoFmWVrEHHs8ps/NQqRtRO27eD2QzdJT+yoe814SA
+UuESUywan2JW5kdEQJR/apXr+Efrqcx3nFu2YgmP7VEt0Pk2uaVfHD84baqmjfuLIjOcwjVmf6W
G9GFX3X7OJkfMjMNAGjH9r5x/FNGz2KZY4wpnELNKm+XwZJYKaq6CXL2zwjpLzEPFisx+ec6Dp4m
B2OOqLQt0+4dJeRgyvnoq8FhRO7rk6qilvkpHK2n0Aj3U4KMd8h2JW9zn1RKbZ43RjIfq4p5Me2q
R6sjFLWPrCtFU75lGiJP1Gwa4Qll7OzyBMCnwB4ksxviJTxVao/xXHrDGB+msTgVXcBrhbT3OFfZ
b0fHYrRehRpvnEBhZE0LoBf6nV/GiRs7uLLndvpWGvAnpApjQpm2eEKuDahDxeSvQ/g6Ta3cFIpx
0S5p9rp6Vdecsfxk3wScHyBs8F7Aj6DvOsN4XM5gRljQOY3jSxm03qjx3OjYIioag6WjcgaWzZW6
slubdyiHNCt5qaz0ISnECnjnnkL9phndVijyuUuMQ6khZB0HeU0c3lNldBtVGmtGtSvurZtWZaEn
e7kJiylZ/amU3xfT1LV/r5QXr5fPzCi/VErd4ct+VEqDCQpyPu/ehUZD1ftRKcmH5wb+gd/Vfpbl
c3RHwyVUuZTJj9/5XEwvNkwknfy6ZS83s99yO30Qav5eKBGnigWDJh1b40T399EsLKtgRnOtA3wn
1/USLrsu+Suzaua8q5wHW0bWKR4CNFJTlHm2Px0QkIau2STfqmFoTXdg3bryhfE4iKH3xqJ8DJrF
ZdJZHEdoRgw2qWM0umrfDgaSo9BV9Okr7A0vy7XJdcChtGlqsQ7OFMRfXXYIlpzDqnoQgX7KnO4c
dyxZEnzl52akEtjtAAwkQl2DBRoTn9HBeOm7eovh76s2ZIknJdSWwHwVvXrShjTyphJc5qLaEf4p
zufjgPmx5T8lhz7Y9KiG+AbrVVtbyV1lTfmrnVfDiiiMcD1mNkHNijp2zSZKeywHVqW0ETkk2U0U
2OD7/3yQPj5I4n8aXHbP9ds7ENpfP0nL1/34JIGpIwoD0QjW4Y9Lzucnyflred3TjnyYWD4+ZD/2
HBBEF302iBCLz9RPXcfyWeJmTdX/fpz+LSG2/qtx0NBZbiD75ztBLM6u5ecbj59iM0bdbO6F3zbO
84ycYTPGSRNfiKhOtTM8MszEjHmMlMLvNVhoslhLkNJ13K47CVqmKhvOzYJbDplf4zDgLG4x+7Xz
MG87wsCJyTXkNN8YXUmQIRnojkRi5jvN4DFkaOGfp/G7Mlfyb/fvZf30nLz/+iQuX/P5JLJx45QH
dN1B2/B3LJnzl1BRDPKDt35Na0GWC3Bd41XAh8JBWvFZ1ZFCoJ8QmOvlx5/3W6lfICJ/7X8Ngwxw
nkSkXthi//4o4mexOvQMyr5eMJPuyGiYeWGmXjWO6raa4pWifxur+bpz/OcodbY+qnBpKutAEZij
sybYkrpNZLUCvENNj5rIrplpdU/yvbzGSjBeckqJtlaaQTUqde1QhizYFwEpzMkOB5CRXTSgeEzg
YpCpguck4/5PvjQ2KYnksZtNcwsxI9upWpy6SpWeRjH263YkcaXTcEIavJlOmtIgarCAbMmW09uc
u0ZUcnnRuGP6BQF6KAVeobynl5YAVJSrYbJqcTl4TclNTB/a8hASpbfqREZmt59dGnOFFDZUL7Jc
PEzKcvopzLt0nO9HNUTSEN2GxJM0cL1WkdrIfQLKg+yRQiXoC/7vAbnw5TToZFRzZBlV4ythEBC7
J9GvcILOx1CUNwyntyqhMazww4uxzW5rPdKfRvA+RxEHtWeYNWt6iK+Jbk2bPuYTr4/Ljqo3vzkx
0DaU/Djh/TjbdEM3XQBJIw9RD+8nq3ptzMDg8JfHblHIt9SmF+X8vW31wTrrhK8wVMSFqyL8uAg1
fGVly3bQ705mp6xCJ+R6FpeHpFNe4wJUSJz3RFLo8sFQfQzL1Q4ezdbWh69ZUJ5aNbyWICWJY72x
8VasU816V1tZeUHfMbHICY6JcsvpQ98MSTkDI8pek9l5DzoV4ZpyxZokJFzc0VbGkleVTMFlaPW3
hZws5p7yhnDG3WCl7twml0TZXNmxkZJ1LKtDZGelZ5WhfcEniqEsXTKvMqV0/7xtP962S0H49/rm
Te/1r/Vt+Zof9Q0XvkUQL6BAk2bzbxcFxJscGfAjCJ6s5bc+37SIMPgCqg0adjK/l9H/s75hScAf
AA8SMKPD//zefG/++qqFGAsfCWGZ+M/t4udXbcNLkDV/7uztooyGVT9b+db2lep9nOJx7wNXPM1G
dQi5+kdDVuy4YQHs0ENIZ6p0dUOxXslwu8/k/DgQd+e1jX5dxcnW15qLiIiprHGulcy5CGaigXR7
N/pc1FgGFJOxTkhQCUV1GULSbkZ9XvWd70YEuuh99KoVhqJ4OWz70EJ0P+YzFgDFmDYonUbtQqiD
EewKkyQCJWMrlieRJ/25XFv9/K6rhbEqhkzNL6RjwjuVs7rDJCVupjD18euk1W5IxhE+baM99JEY
r6dkrk7kTrVHYuoUCNVSY4mqWvNR9zM4RIQoY1ulbCpm326saJzXESqwVUbmrDt2snvSkyo2wMMV
xrYGbOo27dyu6nxk46E2q0LFzD8lxRuO0dblcA/Dh8P0ZmzKemdZIvUUk7PyKAyyGTFqNQkQ8uWT
34iNrQXX4ZRvA723V31Yv/SFhiogmXUu/y2ZBsvWtTOTaWOyiG3U4I110tU82io1ICAUY9na+inC
tbiWd0o1b1vD8manz9V1t6x78c7eiiIFlpdfzU63gTy3StgPq+yJ8czsODGpDOkz0jj/SrTKk1qV
65B3o1exb2afcyvYP9vsoa0cUoAJzZb9NM6zHYLd94qjrcX+Wq8kmX4stK26PNoVP49w2XUr0zku
AsOtFPBYBmLkP5Xpe2XiOPjvlWnzPEFc+4fmC23oz8WJMz6V5J+aL0TqOoIu8QEJWS6Rn8UJrdei
bqf+fJ8e+K3P4vQxBvDHcaWhfP1umPmvtYndpq2hfAdBa6iLQ//n2lTMc2YmgWpxyBA8HP5iHN1U
JB6b1zUTKaM0vUMrd2HURvOK7E77SvH7UtyoPOtrISMMglPmxjN+dyPb+m1yZOm2gaaAiHL0wGhc
VxEAC7us9orNKYTQO3TYS16cutJT3cNl/xYV6k3cydugJgUVVCytnHmhJMFBZMQJo4N/jFvlqJjo
z7qUVuqgIt4JXGOqYDrqasDGUmgpJyeaHr9//vNwLw832WL/6+E+F2nyy2v342s+X7vmX7wc6f8Z
HtlboxT8sSpCYI3RmHTeX9fqH5xB03ZU63u02U9jBU+2ZH/Eh4Vl/e8iHH51+8FbXoJBVJwbFpiw
Zev+01a967OwIH492fc9GqW4Q13If88x2i0QYc2MtQ5RCeO9TEuUjH1AxMykhCMy/VRptpFFYu5k
+CAD7Cx1y1kG+ynMESYZSuFWSTKfCrPL2us6kgwnPimFdPXqcGxlMEJKwMMfjyoeYnM1ttaV2Rie
5rd3ytA9dLjdVpkT3HJ352YlgJoXc+977G1qYITNS8txHlVllu2bRI6bSWuUQ8K8PGPrq+iMG2sh
s3dN/a0SY/nuxAQsFbljrDtD0f88/f+haVIJ/720n9/rf9iU8kT9KOzir+WhZ6/Jw/wfLt3nfkf+
BS2KlnNZVLL0XPSzPwo7in/IdEj/oTZ9NKSfhZ2aD/zSkg5xeAaO199jaS7vnP+6Kulsneh5+aih
4v2Yun96/rGawJqQibaPiunOVJtdO8JZahgiRY24QRZbM6+uKk2F+6o6aEmxu+C1rLPGQi/avSqz
/20wUNd1KlVebzB6+5Z2aEICUAJEH+CT1nUgHlRsTKITyVZr8md2/3u1ai582W/1dqpXDfL+7aye
g64loitoJSS44i2AOde2SbcaK/nil+Qtl/7QuLKT+mkoMfjpZQselxBBOFHdkzMbmHJlS2uGONhY
8VbRXQMcxomYB2cNE+ko6LGRvBIEJSO5Ls2gJps+Sx/NUCXqwa/2thPpHuvSbxExVPgQWMqqRbUV
xFjNaX9OCLiqxtHFUFqtmgQRrlUIi3fPlGz6IRAugVmbnNN2PKSHRkXwWhlT4hJrI1CB4vrRovQ+
t0Bf4bv6qndYZh0zP4xRhRTW0s2VndVHTZVfUtMBPG0HzjYpdc5VHLhZ+RbKJeZc3ZvD7luv5G+F
T1L03PprvRRH3VYe7Nj0xcHEKN9t7boK0E4QI12ypiijcE/S1mOdpPdOhOexNrCCxjYp4gPZXOgd
DhxAr+FrcmESYECNriJVJgpuLAeXr4VcI8nOcGMTt5uWm5jVFiwdEhDWpLK+1LFubGSbtVsZV/3d
kE3xyVTD4Y6JYz4h59Evp0QbbwYzM1fzYuSFiVOR3mXKPeWZS7mfRrCEWx3NatNQDsly383VNJWe
sfiJs8Esd44gjtbSg9rVusk/1Llgx5j3BJezGnrwhUg2iBNnr1xAEVg7pitH1LYHY3tw/7zuP3rZ
BUL37wXPDd+b9p8G7eXLPt/4EnOlJmyV7g/GF/P2jze+/AvnAWMu2qxFgfdTvaNTJeb0uy3hv6Zs
3AzMxJgZP972v3UbouX4pd6RwAWKmD0A9ZVN4t/f90PZwiBHK7oXjR1sqgCBqLVcRsBUIHxNAzbT
Rprepc2ys+OKYmnhJsreApUs97k6jlxZIq4tYeCDecchDwG+7KvI6zMsnYhTWbcd577fQFXHDq+C
HOKyojvTV4yOW/w3T73uUDUWqwDKx2PJTm3P9cmKKCcmee6RzM5IGIjqpbikpE0perxbvpHCbldT
YW2bSFs1KHGJWtk5JvJWlNnqGBl8t/kbX8TFFRkhKKD5vlNKDlrLRcg/xCgS48bcNJ229UtE3Yqq
bLWAhGXc8gOFW+zqsYURXACBi7/ohTMeKgKovVZkj/1yBvNL+7FfDmNjPVWbSBme4M99DROip83u
UBq40MecpCirsAlEiJMgw8NRmQ+dJqHtQYHSZvvNsbrFhXQ7MFFc6CktO8ing9M92gnpBAQgdMMI
biDtonVNTNfRhmK3G23fuQtydEblMBHqo/0fe2fW3DaSZeG/0tHv8GBfJqI7YrhLsmWXZclVfmHQ
Eg2A2AgQIAj++vkSJC2RgqqrCogYTEThrVuuJHiZefNu55w58G2JmAuqJgHBcplNsFfVhKnIlJkn
kBgbc5onm9sw3H7fbGK61RHphDEsyTccNZqqUiKNTehidvmWWfqH1SqF1wqsLKTQzA9FEKSrIP63
ya9QGKWDEs7k3bXtVdAcFEppfygiGhVzBxmWbGPYk9K05Nk+enT2TPpJblJN13XPw5Mk6g6JduWB
x9KC8DNC02M4bzJznK9kawgxuvv1b79UpyEqB/ltv/SVVufrDFsT/9HJK1nv0KGH1YMY57K9QSAm
fAyt7AN1EQ7rORDTCbSYCCKJdoQ3e86woU8ClAmlMNVyhreAl/8JNBW8ha8cE3EYkjAOZUZbRIrn
jinaMsYHkdjuKlWtFK0/K0WFA9kS5hrX410phQipltVENmD7gkRxmEnpx6RyJ4anfgNBcruJnc9q
ZiqbsZ/SqtbVHXxstLs3RfTJhXwCEMuttzaZ19Oim8oy8o+hpcz8VJ4V6nqa7LTNaJdlUbxAiWV1
VSFpaQptS5hLbot1kA6NLPaHIXOaH3MUMdewBY89193eKUIyc60jnrnyleJaF/GWU0deQHEGUqwX
OFFpTxpPiOb7QChLZgoHkE1kdEEq9X0qYjpJRHcVYZ7h0mpJkt3EnIdPpWqDUgwi1LsgI7aivTzV
RLhI4DndVOmHdK5f0Z9cSMy7TLRqc2vPjYeI8Z84kxCYjR48Kacd5F3DjhQwm0eEmgQo2O0N60dM
8IrmmjHI1vpdgRIDKdq1WcICkWTJx0JGKxGODDMxfpi7xFuUzO6BuCiHBvQrjsFM7sqANJkLyBvr
VPbHazMor4PSdcYaUrzXOzP7LVbhctFl971lg7XdSdH2lq6KO5Vd4727Y3jR08pREJY3lHnXY9po
D5kVfIiYTLIShmDknXZNd5/AWzL2w7TyKftV67kDEh5pZJmejY5ci7MPfG/3d6nuSF/E2X7bjQyz
pFkegdj72ZMQxFDuP1KgiYbAKaGjg2pyuRLdHDI6Sh0nP8IsII9msx9OaeBzQsf1QGvVoVFKoY4F
/4QfoVvxyo8oYi5AEGVQzuCFzv0Iw9EFoblpXs1Ji8LA1T/M564zn1nICUOPb9vJrex4cFGIaef1
yDUhddkaEx0qszCOwC+sr2mCetubQEVaTeJiVOhlotmeo34ThPbAtREjS+VPiBHcuwi9FBVS0MGX
tY8GtuZO14zfVwnwcwShEuKfDcCdynkKqKIDXL2VUgIACu1+lFy5lkM7AwprRHbk7FvgftSLcqyA
m4iLJysLhAgD2eBTokcTBXhA7kCkFMDL8rDZImDmflaNzeeieNRTaZDwneZEUQW0Xo56r+++So4x
W2cmWgmkLiAkmMP4DO0TclYezD1XdlCN8nw/nisSwAMqONvcvV0h3hBQ54+D9SQx02m0VtZQ+0QL
aVVko0RZD5kDGjO/fwV28puXaCMn8D5X8ZfVmmlJRfqSywDuzTGjgR9CwsSwMEfO1oTg8zf6hrcK
iLoQbVVtuzR23+b7BxBM09RkxJkk0nFNdFu/ZuqDTt669kJ4drDuCm1A/xNSgdeyvYNmAqIOpAKT
DbFnjrRLaX7cQ3cz977vgVNGFJMytJpS6YfrwjFBC2NlxZD8xtSY6L8SMM3TbxEJH3R3ox1wcodr
gi844lYQg/bgRraTOf3aDA2MlKlkE8HjMlaxrzTZmuGI0tesnmcMYAvmV5CKzUDP85FLmBUBDguJ
y3yGOw33feJF731Xmu7UTyVd2zj9YoS/KN5iw0Bpyv8BRZHGOD/lgg8e/NJRMCnmP3I5HmburbOI
CMrhokY2xx3y7uPc/rKhEAYSdqS78SDE5dJfHeUhGjpIcFTF5spd278hc/RZ2mpD/O8wUthbMdqm
VcWWXP9S7B4rYuBb244KKJCRyLYkKRjaSEtRxLlak4Tv559SXZ5t4yfVhTM/90ZyoI9CNWIwfD4w
Nvsph2cgR/7E9eWxCt4YLVWdH0IUALL9ZL5RoD1dTWEcHG9dtNHz/F6V5dncf5rLyO36LkhpdLPm
9Of2LsIf2zFCaIzDwseAphIxf7aecUGOI8McpoBYgMvEmTmJHX1Sbq1B7OuoMcpTwJ+EostC/RZp
d/kO1a60EmylGPZxX2n2cG/J3hWM/r+mNAfnFXcG3P8jOTIKcKR7Z7qvFGWU2qhy+AJGTGNR9fz4
fZha5VW6KdNltqPPlSoKsJg8JehPN1dzWaevNWd4noj9MxPRA9l4nO/ssZatJ2r8q5p6s62CNuFa
Gco5TfRsxMjyNK7M0W49B3sajRVoHubr33RECbL7VRGN09C/ctBl17PtxC0YLqLDGDEeCjUiQiMI
n7nfTcTpacP+UvnvLcIAA2CRz4YW1E+MF0y0/S+2fQcJ4lih3VWr0hFygCoboskLALKaBTLU/dDm
hvN0HIbzscF0QpXG793km6R6NykgW68MvuyyT/A8IC13k1crXEcxSlFgYyDWi5e+Aoyd8Yh4Y85s
5DV9d38Fv+wUeYZJkHI8UqKSIJ3sjWIcwIE2p1taULFBBHJQKdG1pdxZCKS59GU3kTZy808QeVdJ
NVlFGkWjj9E8HLrFQ1F8T9RZnN1r82i41sBTFiI7siaqWk2y4guBwnCOYrnl7xEJLqZl5N6sPOu3
tNpeqXJ+Df73Kl9F1yUw8yAhy1s/iSEJKYTMUv6Ub8DllN8IK4f7HQoFMEsWsGR5+2vIi4DAUnXx
N2M7QzfY/0ViNHi1YiSCPHbO8luqSbFRDSlnDqusHMLuM/CrH0aSLNx1wry3C7jWn+wVbRzHenYf
qJE59SRbm4TS3LtixFAfmV6wHusqQmgF8883cVTKNyU9p9EePoqBnT5p7GB78+ihI2Zmyhhtg2lu
2lerVBsW+jdE9kam8TVX9qOdBHJEopZnOyiUJhM4QsYVLx6s/bFLpiz7Jr4ymMqrDBKUT4a9iHxl
LJUIxW+3wHH3k7V5u5N3Q47cKHRBiW2omJscjigZVaEy9ROo54IClPa1vq+mCNxcG6tljFROVKLY
VpTAu5/8eTneeleBL09FfE6zAIQvsljhIC12g8gGpCxR19SNgZV+8B11FNh3GxS8Q7NCwO03cwvS
X51P6Pc6TgZ9unGl7LNx7oVDfwtHQME2Lb2Bzdi0VICP3Zh4IsEWDFERwjnMy+wr+Ekoyal4YdgK
YG3/nE1WSHJFOwZUyi8b3XxfBRQ2COu5XTN3BgMv6lzohf7dAThEjKJh9TsR4yLLkBMkODzHlcDc
8TJgJIV8wTX2M2C0matD2pHQzxL8lcw9vwgYFYOxOsbuwLqec5jDa0b1n1wUPlQYSvU/NeHZIKYF
XQjhrBhucYhqL+JFWdJT108K6J6NcD3ah/nE0eIvcfJRdV0upAdDje5BqzG071kg4HG+bryDPkjz
bs14Jfv+cIceIVqOKTBY3BO3yOoTmp3SUt4Bz05dI52WQraW2j5q50LKdmvmq/2sLKh43VobZXdn
uZ40/1UOmSWdALi1Hvc1YqWs0SuAIUGyxGBaMisuqDkTRIJ2gen3Dv2tz/NQmsmgYRinek8Pg9EO
lAOmTNUa3ndTkrhZObT5TKca78/+LrYQPNLzZRO8vec/fvcbpMjr/+hUbCFFUhhCZkiZjuoBMPWc
JOm22LtkOs4rKXIBD4COi9yFYsjLWSvGsGTavdRFbFi3xPDWn0iSnNe1FgDgpEamipquCnngeY6U
zbOtQxXRvjJylHV2Gy3N7xWvkG9cd/1gW/trldisUPXZyjAAGW0HIQx8Awz3cS0wRGCJLHX+FTL7
ablbX4OnvXaqcpLawcwNnHGpLUj1BnvfH6lOOF0DVPIALKlSOk0AMAGZgaEUSNO+2kcDqDyHW8BO
9JEmc8BPQZhMV1vjNrLs6w3IqO1WuwlASrkgprJ4O7FAUHkwGsCC/Ssiu4BTBciKUs6oBHVVwL8j
OdqImgw4TvtKA53FrOg4YPah2gT3LuitBBRX7An5x52Ads3BeKUC7IW2KzQ3AgAWrjU3v4KSdQ9d
/x4QrYI+Ryrf515aLQp3709XNMWuUuK3TyZaKgqEPHsnGkjz/XuGrkAAoS97bcnr5EHMrgC22qb2
Y5X6c0LDLVQ8oMFnirbfEn+LibGdTKwXVgOGSU1ZDJMhyIeU1t8tm0OPWpQS3z6tD4v4Hyj3LV/j
EGBLfr6jGLjgqqlHuGtyhJ93lIFatYE6AeJGtiBlPu9SMyjIqDi9GzqAou39XNQQ8+IW9xdHnXmJ
P9Wl5jZ6VdSAUQ++BZANimxwY54f2MRUK8Wbq/RnpfL92qluZTVh9DoQWtIxl46VZh9SBIMluB+H
kKin4wi+lmDlJUPawcxw+Fxe5X4tjzNzdQMIGIbKoHi0/ZV6Z2XIHAAMQstvo6PzC1yScKmAzcQd
r1b7H3PTWsHtwByjRg3CKSBwgyggm/r+0t+s3gdZTgMgHhZeNnT30A4jKFkh5Yu2I1AeZZLlLqwu
xXBOczKHUIScVZPTDxty00S7nsNb6RUBGfpq4CMtH1WIXAMX3MNvuZWIAXVt4lfxyKGku1+pTGBS
SPQlhlIC8oVipMbmLJFW8DtJHHrIslL/PeKOQzV4nPsQ0jDK7sfO0IKoKHakWWjsRiE6GCuo6OTq
HpJ0Dp5F68gj16aZki9T6c4Ov84FxhGvxKX6wdmqd5vtb/JaGm0Yaw+R7ikhmZbsezzoZLXhqyf3
lrG+llJtYqy0zxJZUyWlULTAPbe2BAZzuA+jiQ6BvBN8CMLUHRbrcLYr44+RspmU4X4gOfbELJH2
ARYVlxG0W8HNzjWmJkPo+iad4YRvItj1wOILElB80mTnBQpcCp46djYSJuA+oXOTTmDsmkiy/aOy
i2tHXn91ynQM/9bTdr19CubGKGN0zV3L0DwxxG3HLqrj63HgB0ys2YPN6h4o6igulKtwQ+7GZqRN
kw/WCZxUfry+c83qm1xaxhB60gkUHVeoZw6j/LdILWE2cCuKDMoDktr3JoWb/WaVjipTQjI3JJuv
0MMqP693EfUl1KX99DqLgsF6bn1ylI8gwgYGtB5wllGRl4D8a0+eG9ytnC24c/cuCDdTWYOosWR2
3zaQZFLp3HlwMiI3pdqzmLsgj+YDTXKnLv6W4nq8HVv5/guo+c2g3ESzKNp/ypkXKrI525WKubr7
YQRQ8airsa+UxlBHUzMIvhl5UFtgX343t95Xm4p8KmVfI9gS5syk6vQLbDkGa1vc1xfPTtCG5Tf5
6smK4MtQQlSN46m6v01iBFrKgRq4Q7MgdbQwCYmNaxszB67naK6N1yTgGnwMgDeG6fbGjD+Wmf6L
jSqAlihTRg+k+UMuMSOr7EamzMC9KaQT/Pt5qSC5Uk636wdJcUEE2w/l7tvK3cz8bH9TGcjHxPeJ
Zz65hLMMM+QDU1396hfVL5JK2pg4UzPefERxJCFnTB+K5JsShF+1MPtmWx8SHbJyhX/muuOIbDI1
mMWSdHOUSfKV6ZHibdXxfpdM/d1K/0h3kYzfd2n+ldZO/iIVYWyO/7+Emv/1uPtvd5mMFvliXOc4
vxTLrPq8RH0t35yCMPHXT4kf51+Sv/aPfn+hY3b1pVov//XPxVOE2re/yTP/MRdl+YvMy7i8DusX
q9/6d9cJFzmlric+QYNGyNAUxYLitX4Ih8Mkdo9/lmxafxoBpMPdVz+HT3xhqbds8ftf82DU3/83
b3+Fl5bQxDTjRVTwR8zA93xpBeYxSAlhKasfbv4zK5gAxgQ6kNGx+jm0Vv6PrdCwIazDiz3v4z9i
Cf6bF6YwGbQm6RYjKKcf/MwUGu0dpKMYZj2Y6lAz6J0pNDHeehYq/hVTGHS9GU88flVCsTNTqO+Y
aRQp2vHpxdlo2BViMqi1KYASAZkkPm7cFRYEINCJEAgf/t7XXfFKMv4v7QqR0zP1dTgA7LOzXQH1
rGaKGtfxAB2OZO8OCGjr1ruCrwo8FbTEG7sCxhjGTDRgZYdd0VdTWO0PiFBgYO+bcOfUz+WusN7p
JpB3mcJj/XDDcCT7tyucLnYF6EKbkOLoNi9NoTM7UI8OcOOK53B7984USBW3PiDU8iANMVTuifq5
NIX2DrSlaVAZOvy9p6aA4KQDU+AQ4fanWPqGKahQggdFE7V++uorjL8SbPJlXoRYIuYW3gKqzfq5
jDZB21ICNlQV+hjx9NQUotTVNq7AFLgCoqg3ok0gIMinOUwk9tNf0pRqbQMibtpe9AEOu8G53A7W
O2BjXKM0K+qnr05CEGK0DDPJNvmpbaj7j7Z4FVtBtkTgdbpFD5dV764O3rEDUwBAFcVmKt/ieZ2Y
W/DjgQw87oqemkJT2vtLblEDBOTLPOsi4oZSS+WaPfrLvuZhQiyr/QGh/cB497FQcRlQQDwmQ19E
2/Gwa3p6ddCRbG0KOHeIJQCzHv3mpdvUycMOIpkHUxy8U+98Bb9Xa1MQMDBXK8g3D1+VA3B2QHTY
PoFlUij7GXD0MvkQExstDwiXKX14dIfeSD40kZJSzIPcqX4O+7B3u4Ij3NoUpKTQXNlgat/aFRqQ
W1hgjslHT28Q1bjknvvzNRvCTFqznI/nQsTZAdHgnzNo+zKyXj89NQWCRh3sCmIKyvlizP/MBtS4
HUXXIZI82KCnETdBUWsb4CQsAiv9VVClkI+D2oRipP6M/rkFMSjU2kPSMeHUgwE77fWzfQCmFfAY
cfYx8OxpKRen1doUgnpDE6Qxz9HSmSk4Ehbpqaoe/97TywI2gtam4Egw8qLCf/kzWrowBcVLOoV8
Vv309IBQa+7AFAosFjKp1cEUl45SRXaO/BRluZ/3ai+jKeNwi7VrBjLOqzHA+EaMbQnpGjjmjOOd
0dfMSz/kQe1MASUng1mCm0o8l5kX6Qbc+JCb9Lx+ebza2phCDNDBjwWDSrMp2BWAegFyHd1mT28Q
Jgc68BUqLlGj3ffTF1y4TdEekxF1+mmqPvoK/HprU5CEwq5jWTBZ1c9lEkrmZcKriy3qj+pfbCVG
MVvGVpSr4fiCv+64HS6LdjpqytgHSYvDduirKez2/lKkXCq0KCB+6+fSFJoQuQc4pxxrEn1NNwRK
pPWu4EvaJnSnFymXTt0GTnPE2vrtHQRLbEsbUK0zxIVxKmdfmsJAXAY0uX4KunqbgbcPtfmqNDqZ
Gzo6gcvCpQOPGp6SJvlhV/Q064Cns4NdoYGAAebyRl2GiXxIPUnRjpHG4Zbq39Vhd2EKAyQdmkdv
dEKhVSANNaF0OuyKvvpLowt/CdMrVcm3ariYwpZtC1zgwRR93RV6+/iSGi6ZKDETsclZYMn1yU6h
enG4XY8wth6ejPY24OcWAh8/Zw9fRxI6d4uiMKVyeGq31D9TmO3jSzqhTALws7/RFCbGVhg4Ov35
OO3YP1MIDdnWAQVdHOaUHa7Hs5OhipkrC5qr49E4+KP+2UAc6dY24GCgGfzCCZyZwqyHEkWB8+Al
Dp/YP1NYXdwZDI3Q1QAzfXICZ6aw2RVCJeiYjfT1ZJAZtt4VJKEOwRkw/MOvflm/ZMiG1ocFquPw
974eEKeLJBQvAGHdKVK4DLU5IKI/6gC1rJ++mkLrZFegakXQcCzlEj+eHRDROBeIePXYDT70n/vn
K47lozb1S3JRUxBB1HQUwltcmEJl4I6RRKx12BU9jS9hmm/tK0TTl5lcfvlmtylMJQp6p/nMvh4Q
MTTZ+jLlomSk7phqvtoVVLVN5MLMnu6GmoaltQnY8OiYMU1UP5c3hw0hu6A6PkXaPS3SUHPsYDeo
DEMA/nou3J+5Sw2tB2pZNE0PpuprJVcQgrTcFYIWAfoQRiYOPgLjnpkC7JdOHRNm//qjenhldBFI
EE/hB8WM89mXRy1bR0gQuerD09NrEzXBDvYBwmBwnUNAVz+XwRSzp47YCVwYh6ef20FT2ideAN90
iNodFM9PX/XlrnDkd7JBY9A5TST3tYQrKFNbewdIj6jHCUot8VzuCjGmqxjijBwcZU8jCNDdrU1B
dQaJE2A9x2wCf/hyV9gMjjAeYCNz0teTcXixdrE1zL8mafZlWYb8gnqNpp6m+Ht6YfKCrfcBFyZj
hGQXb2BBBVaU0EIRiad4emoK1eoijCK5UEwDT1k/l0fCghaQWWyALv02hZCwbO0oyb9hijPfdJRi
NAAK/oMl+rsrunASlLDJJE5tvdcRJZyFsA3IxwPU0+uTFlUHu4JyvYmq4fP1eHZnmEzVQNdtv8CK
sg/7F2M77WsRIs9g0tBgIqLRVwimRaYuYVk8/P0Q0fbPFPZhu7a5RRkRQA+NfOvoNi+zDhQ+KNmg
1XtMyfp6gwgNwpZuEw4JNgW74o1hQzE4giQuxeyD3+ypr1AFm2BrUwiOQcov/NxnTgJVF6ZwmTw9
VvT7ejJEr66lDfi5IR8S+cTBCVyeDIQ2HaJP9YT0OYQw/XMSxzJiOycBaAlJ3BPAi1/9bFdQlyGr
AQD2XPHv49XBnm29K0gySbtEdfatXXHgqyJPrZ/eVqq6MAXuknCCFl/9vD4gMC5QyDkh7HvaEwaj
1MGuYEAAhSmGBOoHD3x2QChY0RQ2+lvSNzrxl0KTlWji584/s4FNeYZpCRh7jk9t9f75yyMBSDt/
KYSCKFO/YQqKeqgdoWh0jD/7GlRZnVQoQHBYjBs2OwkwgA5dFOZGDruip0EVxJUdOAldUXR++ees
4uyA6LCzcMlap6yjr1eH3cWuoCwFYccpAbu8Opx3NU/Vy0G8XgYUahd1KxV4AifkzQNChROcBxii
+unpAaFH2fqA4BaJtSGvO37VyxKe/Y7qHiOHp/ZgX01htY+tBPCNaibJ6Ftuk2gDloGTKfp6gxw7
tW0uUwGNphxz4vsU0dqZ23SA2KvUwK1jntbTMBMe29YHhPlkChQk+McD8tptarahqz87YH09IEb7
Yg0HRAcC+xMlfjlZhWwkNBsWM8qH52D83kWbmtyN2xS5hSjUiefygAAFBPkFyvzw596S/Ampi9Y1
G5ymY6CO8fNXP/MVNcGdTQpyPEB99RV6+7hCAERV6ANOccOlr7Dfgfqistt36PQrjeq/wsnDAKNB
p/QNrCytQRrp0Ascx036GngLIp3WB4SyLm1zuA/r57If5pCkQ4zKjXv4e19vEKsLX4E2nFCBe67U
nfkK5x2g4v8HB+QIyGoXYumEm7BrHOsVlzeIw5BRjQU6HpCeRpu19lL7AyL0F5TjphB30tmuwK3i
SRQEOQ+36Z/wFX8g+Pip/YGiX/hUq374y02TOMhb/+AkdPH67y80PQ5KFmf/VMiAHD79IP0h/ve/
z1VB6l7wi7+eesP1Rx3/++N3fP3pZx92+mKn/3PmL7NF9uhV9R+q45veLiJ0Q/4nflpmmwZtvJrZ
8fl1XmuY/NwJv7f8YPn0I8meXup8UJ4BnCCAEB2sjtr9a5GwukXXfvFw+bRJlqfXvHr61z+Pr04w
3MHqSRHnp4WeFxdQ0/aLZ4uncFmdVnqxOmFK69WHi2j9fdkoIIpn62D5OG76UcXkTgeL/572aa3K
06zY84d2+3CR5cvs9JovzI5Hb//q3nKRe4votNSL5Qkjulh+0/zyXZzUYbjwvydZ3HCcBFdo+7cP
F03bvYuTOkweg4bXFmSW7V87+fFj2bR4J+c0E2+eNzgZEem2f/ci+r7MwkXc4N2FnlXrDxgttj4e
uMG/C8Rt++WX/7hZhN9PKz0fJyEM0MHqj4u8aPAFohXYfnX/MWi2TBeHdVQ1OTFRYGv94pNFxY5s
2vFdHNUJ75ctN5vTiz7/pmYXp3WSLeIg9Bs2pBi/b22bqf+98Tc1uzitUz9cNtmli4M6zRZ+7Dbt
GcGU0N4u2XLZdHEIAGkHixfxU8PVIYj/Wy8+W0TfwwYV2xrX1sXqftgY/wp++g6Wjx+5QE4rvThL
XRzV2SJ7WkaLhrMk2jsdvHz21HRQBUFBB4uXgR83nCari5M6W1RlkjRcqqIo0/7dl28mfGIcoYv1
s4bjJOiO26/Nrde8ZTo5rEmxaTxNAj3R/t2LaO1ly6pp13RxWq8Xb0QEgtyr9dtfL4lTm8sEdhfH
9Trx4sa7T3CEt377mzjZnZZ5dmOCGrH10u8XTbmBaMt2sDTCrtnTImyIlsSMSAcfUCKx/ti0fBen
9f2y9Bt2uxiqb//qPndT2HB5CC3E9qsnxVNT2iGkHFov/mHx2Lh2F8f0w+LJbzxGAtTRwZtnftOr
Cyh1F4tvvEVTUUmwx3SwfNF0LQlQffu1Hz/4ccNeFDS0HSx+u/AbX72LM/ph6bsNZ1SM97d/8yTO
msqngnC7i8VzN4lQ9T4t9uzYBXK5gw9IsgbPKMhEOlg7cxsiX1oeHSz+8XvTIQWa2cXa22XWFCLV
M96tzfJpmTX8nJByd/Dmnwgdm0phiE51sXoSvs6T6tmT9kYp8rih5su8SQfv/ZmS8mmZn+enZi5r
/d6fk0VDzl5rZHWwNoXHvOmiqwU02q9f5N4ya+xb1cI9rT/g7jFpKMvWQ9Dt116mxSJ/9PzX3qvm
DungA7b0E19vG8E8335xbxl+f+3Ta6qP9otHfu6dXvJ5vwthw/Zr58uS7s9ppRerd3FQ74ow9LdN
d4bSxW16V0Rx40/axU36xV833hlKF1fpl4ysvTFHqknVWv+s97H/mPivf1WhTtPF4g3xdC1X3Xrt
h0X8j+8F+d3pPZ93pNrFQf26yJoX7+I+/brYeFSUG7eNwMy2ts7XRdV0O4lhuPZrLxdBU/NdE2iG
9qt7fkP7pFZwbr+2j5dZRI0Xq2BI6OIDGhcX+i3/YfGmyZef9Amv52E+LzdFmP/Hf8BIjlj4MVwu
sn//LwAAAP//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'total_fatal_2016_2020 (2)'!$A$2:$B$97</cx:f>
        <cx:nf>'total_fatal_2016_2020 (2)'!$A$1:$B$1</cx:nf>
        <cx:lvl ptCount="96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Lauderdale, County</cx:pt>
          <cx:pt idx="48">Lawrence, County</cx:pt>
          <cx:pt idx="49">Lewis, County</cx:pt>
          <cx:pt idx="50">Lincoln, County</cx:pt>
          <cx:pt idx="51">Loudon, County</cx:pt>
          <cx:pt idx="52">McMinn, County</cx:pt>
          <cx:pt idx="53">McNairy, County</cx:pt>
          <cx:pt idx="54">Macon, County</cx:pt>
          <cx:pt idx="55">Madison, County</cx:pt>
          <cx:pt idx="56">Marion, County</cx:pt>
          <cx:pt idx="57">Marshall, County</cx:pt>
          <cx:pt idx="58">Maury, County</cx:pt>
          <cx:pt idx="59">Monroe, County</cx:pt>
          <cx:pt idx="60">Montgomery, County</cx:pt>
          <cx:pt idx="61">Moore, County</cx:pt>
          <cx:pt idx="62">Morgan, County</cx:pt>
          <cx:pt idx="63">Obion, County</cx:pt>
          <cx:pt idx="64">Overton, County</cx:pt>
          <cx:pt idx="65">Perry, County</cx:pt>
          <cx:pt idx="66">Pickett, County</cx:pt>
          <cx:pt idx="67">Polk, County</cx:pt>
          <cx:pt idx="68">Putnam, County</cx:pt>
          <cx:pt idx="69">Rhea, County</cx:pt>
          <cx:pt idx="70">Roane, County</cx:pt>
          <cx:pt idx="71">Robertson, County</cx:pt>
          <cx:pt idx="72">Rutherford, County</cx:pt>
          <cx:pt idx="73">Scott, County</cx:pt>
          <cx:pt idx="74">Sequatchie, County</cx:pt>
          <cx:pt idx="75">Sevier, County</cx:pt>
          <cx:pt idx="76">Shelby, County</cx:pt>
          <cx:pt idx="77">Smith, County</cx:pt>
          <cx:pt idx="78">Stewart, County</cx:pt>
          <cx:pt idx="79">Sullivan, County</cx:pt>
          <cx:pt idx="80">Sumner, County</cx:pt>
          <cx:pt idx="81">Tipton, County</cx:pt>
          <cx:pt idx="82">Trousdale, County</cx:pt>
          <cx:pt idx="83">Unicoi, County</cx:pt>
          <cx:pt idx="84">Union, County</cx:pt>
          <cx:pt idx="85">Warren, County</cx:pt>
          <cx:pt idx="86">Washington, County</cx:pt>
          <cx:pt idx="87">Wayne, County</cx:pt>
          <cx:pt idx="88">Weakley, County</cx:pt>
          <cx:pt idx="89">White, County</cx:pt>
          <cx:pt idx="90">Williamson, County</cx:pt>
          <cx:pt idx="91">Wilson, County</cx:pt>
          <cx:pt idx="92">Lake, County</cx:pt>
          <cx:pt idx="93">Meigs, County</cx:pt>
          <cx:pt idx="94">Van Buren, County</cx:pt>
        </cx:lvl>
        <cx:lvl ptCount="96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</cx:lvl>
      </cx:strDim>
      <cx:numDim type="colorVal">
        <cx:f>'total_fatal_2016_2020 (2)'!$C$2:$C$97</cx:f>
        <cx:lvl ptCount="96" formatCode="0.00">
          <cx:pt idx="0">0.098792726766300812</cx:pt>
          <cx:pt idx="1">0.047994375870320551</cx:pt>
          <cx:pt idx="2">0.02598293440868038</cx:pt>
          <cx:pt idx="3">0.015602884304612881</cx:pt>
          <cx:pt idx="4">0.055557859991678893</cx:pt>
          <cx:pt idx="5">0.041475534871293802</cx:pt>
          <cx:pt idx="6">0.091572783560585055</cx:pt>
          <cx:pt idx="7">0.032478830762092563</cx:pt>
          <cx:pt idx="8">0.008317391665973551</cx:pt>
          <cx:pt idx="9">0.068286424599667148</cx:pt>
          <cx:pt idx="10">0.23861749451630759</cx:pt>
          <cx:pt idx="11">0.44660512583075301</cx:pt>
          <cx:pt idx="12">0.0052242782659575587</cx:pt>
          <cx:pt idx="13">0.47874084599409766</cx:pt>
          <cx:pt idx="14">0.0069754139908203552</cx:pt>
          <cx:pt idx="15">0.049576387474879823</cx:pt>
          <cx:pt idx="16">0.28370457209847594</cx:pt>
          <cx:pt idx="17">0.0016599484862653093</cx:pt>
          <cx:pt idx="18">0.0038061177957551011</cx:pt>
          <cx:pt idx="19">2.4090158639006534</cx:pt>
          <cx:pt idx="20">0.013277898108729388</cx:pt>
          <cx:pt idx="21">0.03916996968990441</cx:pt>
          <cx:pt idx="22">0.1315423225076546</cx:pt>
          <cx:pt idx="23">0.0093357795781851237</cx:pt>
          <cx:pt idx="24">1.4107463010920154</cx:pt>
          <cx:pt idx="25">0.010660433603266042</cx:pt>
          <cx:pt idx="26">0.007388029377491361</cx:pt>
          <cx:pt idx="27">0.055511320945150336</cx:pt>
          <cx:pt idx="28">0.10503901449109669</cx:pt>
          <cx:pt idx="29">0.0079259095581665686</cx:pt>
          <cx:pt idx="30">0.088161521841706614</cx:pt>
          <cx:pt idx="31">0.059802264201743324</cx:pt>
          <cx:pt idx="32">0.0047112657341409877</cx:pt>
          <cx:pt idx="33">0.55268050042707129</cx:pt>
          <cx:pt idx="34">0.3821756431976675</cx:pt>
          <cx:pt idx="35">0.0070266886410384173</cx:pt>
          <cx:pt idx="36">0.0052833489387806619</cx:pt>
          <cx:pt idx="37">0.10034267971752589</cx:pt>
          <cx:pt idx="38">0.12112099569811635</cx:pt>
          <cx:pt idx="39">0.0041294372093263337</cx:pt>
          <cx:pt idx="40">0.017342351356038472</cx:pt>
          <cx:pt idx="41">0.33066904694283278</cx:pt>
          <cx:pt idx="42">0.21386562110140794</cx:pt>
          <cx:pt idx="43">0.025625329214298935</cx:pt>
          <cx:pt idx="44">0.0092111565528167714</cx:pt>
          <cx:pt idx="45">0.019618467517423067</cx:pt>
          <cx:pt idx="46">0.0052130007273377202</cx:pt>
          <cx:pt idx="47">0.40194772382746108</cx:pt>
          <cx:pt idx="48">0.048273252703954495</cx:pt>
          <cx:pt idx="49">0.57339449541284404</cx:pt>
          <cx:pt idx="50">2.0489300785649349</cx:pt>
          <cx:pt idx="51">0.0019345821060828096</cx:pt>
          <cx:pt idx="52">0.0083757549812476153</cx:pt>
          <cx:pt idx="53">0.054983504948515442</cx:pt>
          <cx:pt idx="54">0.010961872029816291</cx:pt>
          <cx:pt idx="55">0.04624246009887726</cx:pt>
          <cx:pt idx="56">0.049646861196217314</cx:pt>
          <cx:pt idx="57">0.049416306218315428</cx:pt>
          <cx:pt idx="58">0.072578972834727307</cx:pt>
          <cx:pt idx="59">0.011069083185889686</cx:pt>
          <cx:pt idx="60">0.20128554367225346</cx:pt>
          <cx:pt idx="61">0.08860235192421978</cx:pt>
          <cx:pt idx="62">0.020772498167483638</cx:pt>
          <cx:pt idx="63">0.056797645479423765</cx:pt>
          <cx:pt idx="64">0.01789576881778995</cx:pt>
          <cx:pt idx="65">0.77636178349532647</cx:pt>
          <cx:pt idx="66">1.44438374207647</cx:pt>
          <cx:pt idx="67">0.52461166441247586</cx:pt>
          <cx:pt idx="68">1.4109580009230567</cx:pt>
          <cx:pt idx="69">0.0048722021379222985</cx:pt>
          <cx:pt idx="70">0.0054944822718416232</cx:pt>
          <cx:pt idx="71">0.85078766307186071</cx:pt>
          <cx:pt idx="72">0.19468750000000001</cx:pt>
          <cx:pt idx="73">0.0030259721517455203</cx:pt>
          <cx:pt idx="74">0.0013167583839525643</cx:pt>
          <cx:pt idx="75">0.0030368137749872833</cx:pt>
          <cx:pt idx="76">0.0054549421776129174</cx:pt>
          <cx:pt idx="77">0.0025518059130446619</cx:pt>
          <cx:pt idx="78">0.0041435963308454485</cx:pt>
          <cx:pt idx="79">0.10379174688206244</cx:pt>
          <cx:pt idx="80">0.44440079550197642</cx:pt>
          <cx:pt idx="81">0.027153212795608155</cx:pt>
          <cx:pt idx="82">0.049266750914859853</cx:pt>
          <cx:pt idx="83">0.0054395570024777179</cx:pt>
          <cx:pt idx="84">0.040447620331670486</cx:pt>
          <cx:pt idx="85">0.37150022458451865</cx:pt>
          <cx:pt idx="86">1.1996173415396076</cx:pt>
          <cx:pt idx="87">0.58109899072280558</cx:pt>
          <cx:pt idx="88">0.31840446156926516</cx:pt>
          <cx:pt idx="89">0.089009491255126541</cx:pt>
          <cx:pt idx="90">0.03008242584682029</cx:pt>
          <cx:pt idx="91">0</cx:pt>
          <cx:pt idx="92">0</cx:pt>
          <cx:pt idx="93">0</cx:pt>
          <cx:pt idx="94">0</cx:pt>
          <cx:pt idx="95">0</cx:pt>
        </cx:lvl>
      </cx:numDim>
    </cx:data>
  </cx:chartData>
  <cx:chart>
    <cx:plotArea>
      <cx:plotAreaRegion>
        <cx:series layoutId="regionMap" uniqueId="{B2E7478A-9427-48CC-B8F7-E03D9A280727}">
          <cx:tx>
            <cx:txData>
              <cx:f>'total_fatal_2016_2020 (2)'!$C$1</cx:f>
              <cx:v>total</cx:v>
            </cx:txData>
          </cx:tx>
          <cx:spPr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9000">
                    <a:schemeClr val="accent1">
                      <a:lumMod val="45000"/>
                      <a:lumOff val="55000"/>
                    </a:schemeClr>
                  </a:gs>
                  <a:gs pos="54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FFAC1C"/>
                  </a:gs>
                </a:gsLst>
                <a:lin ang="5400000" scaled="1"/>
              </a:gradFill>
            </a:ln>
          </cx:spPr>
          <cx:dataId val="0"/>
          <cx:layoutPr>
            <cx:geography cultureLanguage="en-US" cultureRegion="US" attribution="Powered by Bing">
              <cx:geoCache provider="{E9337A44-BEBE-4D9F-B70C-5C5E7DAFC167}">
                <cx:binary>3H1pc9s48vdXSeX1nxqQIEBia7JVS1Kn7RyOc75hKbbC+7756Z+mrpiQvcvIw5l6xJryOJYaauGH
bvSFxp/39b/u/c06fVUHfpj9675+89rO8/hff/yR3dubYJ1NAuc+jbLoZz65j4I/op8/nfvNHw/p
unJC6w8JifIf9/Y6zTf163//CaNZm+g6ul/nThR+KDZpc7vJCj/P/strT770av0QOKHhZHnq3Ofi
m9d3mzDcZNlm87r/kvTm9c06zey17//fKz0qwrx5/WoT5k7e3DXx5s3r3kDS61d/8J93wtsrH9jP
iwcgxmQiE8SYRBS2fdTXr/wotPYvCyqdKKrK4B0i2j7i4cPfrgOgP7A2hLMtX+uHhxS+JnzH7f+f
GKH3fWBe3j4/IcdPve/mpcPCAljevP4UOvnm4dXHfJ1vstevnCzaTlza6FH3pT993M7SH300//0n
9weYN+4vjwDnJ/l/vdQH9X/iDV9jHLSRgpkqSXiHNuPQJhMqUYrYfjEw5QRtYOw46/9lFT6L9WP6
YUg/prgsnP8TPmzSbByk6UQUMUMYyU/LtTwRsYQlWZKelOsDa+djfTLCALRPaC4L78UmTJsxxJpO
MJIUguU92CC2PSWuTrBEMYj2XonLfbHe8nU+0n3yATD3CS4M43VTRdHDGCiTCWGyqlJF3Yks5lBm
E4nKCClE2b3Oo7zj7AU4cwMMQZojuSysNb8zO8aBWiGIIkoAw54k4wlTMFIx2UGMOHNsx9H5EHP0
AxDmKC4L4Jv1/Vi7M5FkWZUAy+3DizKdgD5HVJTJ0U7bGVsHqxv4Oh/l7dc6kg8AuU9wWRjP0nXo
+c5I5raoKkhF+FnnShRFIosg7NuHk+YDa0eoftvgPhlhANgnNJeFt7Z5+BmlI23QINIEFPTeDOO9
KzqRKYLFIElHm/yxVO85Ox9tfoABYPMkl4Z1mI+lwBFRVPCeCLdBqxPwnmVGwfPaPhCQ6WPccfQS
iHv0gxDuUVwYwP7mIYs245hgFBEiqhhM6u7ht2gyEVUG4cGDKQYLoQf0jrMXIM0NMARqjuSysNbX
QfxjM04UFBxoLKqqJO83at6BhmiJqiqYgFxvH06qD6ydj/bJCAPgPqG5LLwX68pzwmwM2YaNGCkq
k8VnzG88ATdalIi638hPPOktZ+ejvf9qxwEGgM2TXBbWWrp+8DejxMZATxOmUop5BS5PVIUQhMk+
Fs7FuvcsHTH6bdubH2AAyDzJZYF8va7STXg/0m4tERHLlKg705pX4EoXASXPxsYOrJ2P9skIA+A+
obksvPV1GI5jfZMJ+FmYYfqsX40o5CzFQxqLs812jJ2PNUc/AGmO4rJwnqdF+DCS7pYlVVRl8iv5
3IuGkokiKRAQP+zjnArfMXY+zhz9AJw5isvC2XDuvfGylYqCqXyInPBVCKC+MbjVMqE79Q57+WNn
a8/Z+UjzAwyAmie5LKwXRRDb6aYZyfyGDIakUunZzVphBEki2ke/aR/tI2/n4306xADET4kuC/PV
5ufPEesRkEgpgXD3zoOGUHdPleOJLBIqitJewiF2+ljCj7ydj/npEAMwPyW6LMz1dZpGY8VUAGmC
FciAHGImPcTVCWzuFEKoe8S5zXvP2fl48wMMQJsnuSys546/GUWfg4vNiKJAROVppJUJwhJB6iGc
wsn2lq/zce6TD0C5T3BZGMMKzjfpODEzLGOImTHYjXtyLE0kmSlIgjrS7cMlMXccnQ8vRz8AX47i
wgD2186PKA1HiaJ0CUpRQTIAun34KAqeQG0RLAMk7l7nDDP9wNsL0D4ZYgjgJ0SXhflNFOZWFECx
+TiCTaTOjd4b44zPWoPvBdlMTDmf6xdT56P9xBgD4H6C6rLwvo6Kh7ECZ1CcABvxfqM+SWrKE4ih
dpWk+woFzibbMXY+3hz9AKw5isvCeZ6u4YzJWNu1pCKoPcLPhM5AlYsykw4vIy7FdWDtfKxPRhiA
9gnNZeGt25t1bq+DcbS4pMgQMzn413y2C2xwiiGFLe1Fn8P7wNr5eJ+MMADvE5qLwzsbyRqHY1tg
pYkY7zPYfDhFnVA4/fFsvgsmvuPsRWj3BhgGdo/ksrC+jdbj2OSQ61Lg+J2Kn6n6l0GRE6j7h8LD
7QOh88eBsy1f5+PcJx+Acp/gsjC+iaJ0FL+LTCQo6Ydq8GdCZVCeBMVHogQ14duH87u2fJ2PcZ98
AMZ9gsvCGHzYsbwsyG7J5LkCBTjcgyREJAyy3j0cxB1b5yPcox4AcO/9l4UvOI/pWAWjRGSqeKz+
5oMn4FtREGIk7n0rrihhx9j5GHP0A1DmKC4LZz2690bS1YyKGLbj/cFZKAXthUNxFwxHMpGfSWt0
fJ2P8vZrHckHgNwnuCyMb9bFOCExOAYvUkmUoZB/+/CiDM6UDMWDUBzeN7a2DB3R+e2KwT75AHD7
BJcFrg6dODYjSbAMxSYSey7KDYfvVKQq4qElBgfyjrHzUeboB8DMUVwWznPnx0hFRQTOynaRTnbq
HEPpNxyT3mcxGOcy7Tg6H2COfgDAHMVlAayn3ZaXj3VOWpVVkUJTkycVNYMuGAq0PoB1sH14q3rP
2vlYH77ccYQBaJ/QXBbe12voLJQ+rP2RlLciEywSqNw/ZJt75hebkM6+PsZBuWz0L+aOiP32Nv3E
GANQf4LqsnDXi+DHJvXX4UhnaxnADt7VPgTC63QCNSYU2hrRvVnOb9pH5s7H/dcXPI4xAPcnqC4L
d2NdOnAIc5QD9NDFCE7uyIfz8V27i560Q3cyhUHU5NBHgctqHFg74vXbsn4ywgDET2guC++P9sb/
MUqMDOrIZAy9EqR9DIyrRGBoAlBDVyvIbD4VBt0xdj7WHP0ApDmKy8L5elM5I5ULEpl1rap+tR7r
CbUyIXDMVsGHckEuULbl63yU++QDQO4TXBbG0IkLbLWRlDdEUeBMngI9MZ421aArGZMouOJPh7yP
vJ2P9ekQA/A+JboszI0NdC8tRqkRhSSGCps1SPcOcb4IQQV3DEpFIU6+f/rhsz1n5+PNDzAAbZ7k
srCerRvwvEdyxCQZGiLA0bsjlj0tzibQGUNWoMho93BBlj1n52PNDzAAa57ksrA2Nldr/8cYtUUQ
SIPyfmgmuk9p8KfzuuO4SCTSwS7jumMYm1cdZ+dDzQ8wAGqe5LKgvolSaz2WwwUwd+W+T+/ZUG2y
NcsgQr59ODd7x9j5SHP0A4DmKC4L52snvI/8UYDu2mKA7qbP1QvSrtQfsiTirzTn47KiPWfnI80P
MABqnuSysDaasQqB4cSGLEHG+mmJhn1aJbJ07EHIhcg7ts5HuUc9AOLe+y8L35v1A/ShH0mWoVMo
htqifUz81OxWRYahNGVfC87tz3vOzkeZH2AA0DzJZWG9WKcPY3UUhd79FHrdHFqbcAFRFQ7jwTFr
qPzfPVxAdMfY+Uhz9AOA5iguC+cZbIndbRZjGN1wFg/L0LNI3PvSfOhbnjBoXQWtT/b+FYf0gbXz
sT4ZYQDaJzSXhffN/du1M1bJERy8RJQetulTHU4YiL54KEnituk9Z+ejzQ8wAGye5LKw/rJZeyO1
pKMTiYlQlCA/GxiF3t9MVg6HOzis95ydjzU/wACseZLLwnqebjbjnN7oEphwyQpTn4mSSRM4oQdJ
a7I/lsX50zvGzkeaox8ANEdxWTgv1oHjj9QRGgoQZAJFZc81NSJwR4sqqerhdg7OCD+wdj7WJyMM
QPuE5uLw/uFvRvG5QIeLcJxDfVTm3Qt/Y9DxUOwvg+RvHy6JCRPfcfYitHsDDAO7R3JhWEN3umCc
oCi0GYToN2zJ+yN2p+Xg4HOpcNz66VTHYsfZC7DmBhiCNUdyYVivIS56743jdhG4Mw3hg1/FYw1y
3ZluUFS6k+sTNb7l7AVY777acYAhWHMkl4Z1+gD3dI6ixOHcJfScoxA524HJ+9jqhKkKHPU5OF0n
SnzH2hGs3y4v66Ij3Zc7jjAIbo7msvB+92Okuy8hoAJoQxPRfUAFJLe3YzOoLts2zHj6fN6WryNO
v410n3wAzH2Cy8J4ERXZSGY4HJUWQaQhWLITaT6OokyggxUSoavwbrPmRXrH2fk477/acYABSPMk
l4X1aj1i12DcVQrSQ803L9FdARqcqCYHl4xzrvecHaH6bZnmBxiANU9yYVhHdjhSjgu0Nxz8gGA4
v0eLExUa1iGqcpK82vHyAnS5AYagy5FcFrpXYVSPYXJDeRFcTQu5jmeOdsCdl3DCC3JeT1+G2LF1
Pso96gEQ995/Wfje3N844Uh2Nlx2iSGivQ+G8DIsT+Cu0+6y6r0HzYnyjrHzMeboB6DMUVwWzu/K
TTqe9QV2lapAm9jtc1opCFeOU3LSTHLP0vkQ8wMMwJgnuSyQ32/SsRKVYF4zotJ9ETcPsQIZDYhy
Q8HJzgDn8tJbvs7HuU8+AOU+wYVhDEG+kQ5Wd+V/0Jxdofu8FR8Gg/JBDMa1CsGy7cOFwd7vOHsB
ztwAQ5DmSC4M68gfJd4JQCqdQu4cqe7hfSjYmuGONHSwzbrXd37S7ibq98DWC1B+TD0E4sfvvzB8
izwcqzMo9AeEtmOHS5T4iEjXeQy6UsFRjd0KAFHvIbxl7AUY9+mHoNynuCycb6EH7DhOFHTzVaDh
yT6UzcsxpKfBeVbgiPwOZTDBH6PcsXU+xj3qAQj33n9h+EbQBCEfLwjC4NJpaIBxBLEXwqYTyEJC
m4TDmSzOj7o98PYCpE+GGAL3CdGFYV7k9iYd71Z5uACvKxHiRRpC3QxqEFT29JVJt0euXgD36RhD
8D6luizAPxZBONZpDajTp1C+DTV/nGjLcP0KeM87yUecaO84Oh9ojn4AyBzFhQF8H43TsArC2KIo
Q/Lp11GMHszyBBoLds/+dS5l8bHj6wUo98iHgNwjuDCMN0mxzu9tZ6Tj0VCbT6GN4D6bzIdJoByQ
dU0k6dPK++ORuRegfTrGEMhPqS4N99IZR3nDOWio31cUCGVvH97Tgjs3aFcKTHnlvek4egnQPfpB
IPcoLgzgwMntMXwsqPmEppHQa3//8Ph25+ShSTvkm4/4P/axPnZ8vQDlHvkQkHsEF4Zxvqngqrtx
UJZVlSLoYvJ0DmMb4Iaj0YeeY7ww7zh7Ac7cAEOQ5kguDOvC951ynApAiHPDwVlVhkLt3cOZ3RKU
EzHaE/meSO9ZewHa/AhD4OZpLgvvOyceKT0JoU6o3QU493lm3ihjEwrXnzFIT+4WA3fwasfY+Vhz
9AOQ5iguDOcUiu3G6hPbBUegihuyGk8L9razZFfU/yuU9liw7w68vQDtkyGGAH5CdFmYfwqd+8gZ
Z9uGFAaBRNUznrUEnjeINXQVfNI42zF2Ptoc/QCoOYqLw3mcXhdgg0OiA6o69+UHfGIaQzkgZDOV
bRdoEH3OOoNJj35V2+8k/q6JN29e9xCTXv/7z/v6X+uHh+54/6v9/9+87pP3SN68vnv7Gt4ZOKHh
ZHnq3OcST3BZGH+Bu+M3I9WLUSjqhDOzzxy46g5kgdUmsr1y50DeMXa+LHP0PUyfhpmjuDScMxvu
KR3JJusOw0OZCaa/Ip69iCjobch+qFQCY+3xDv1lfeDqJUCfjDEI7BOqSwO8Gec0PAQ94Y4zkO1n
6kDhcAYsA8wOQVMu+v1lDXy9BO3H5IOAfkxwYRjbzlh9QaEvDbR5PRjWp0EyKOSHLrAYunv35Llj
6AXg9siHgNsjuDBwHYiYrIORqhAgzAk9qAj0JtpZ0nw1N1QhUAVaHTxqF9oD+sjcC9A+HWMI5KdU
/7/hDiblF8cfCdiupwFGGMo6jy5SbysGnxoaRkL64umr7XaMvQhU+GJH+mGAPqb4a8AEu9/aRNcR
dMnufAUf/pfDjTZvXmNoTA9HBwnc+/bkwmeQ/8FwLhzaLe5iDvz2tQXu+P1+2/ng5pebn6uPp94H
RzHy/Ehw2xIkPXfV/Y8XDoO+32DJqwfXG/2tE3P39Z+eGAz+ChZVOEr+tNOqKKBRu9t/YdvcPlzN
PAfjX7xw3up/0/z80Zes7N9/cn/5UGzS5naTFX6+db8fieH/eunE8b5ej3L9p6xMKMNw+afEFehA
VQe0eoJX4LaaHYh986bj53zR71Fzgn9zd4pf7/0ji70sThS4ih6xgz0A0v1Y+lURQjbQsBIdelxx
pac9Xn97bfeouZl5t/iHZwayRwSOysANdU9uGGqXSoQwNTSO2r3OFdf3vttfOjPL6398ZkAfgg0J
rVa2D2dDQtfpCeTl9lWPu6++O3Aw3py8u/2H50SewK03cIX0oe0fNydMgdszYBuBCzR2D1eoP97M
fDT+2ZnBYHh2e6e0r6s5OaTC4HC4BPFCZT813P453sw8FfLtfdr4uhduMmUQC90f3+F1rwKXjstg
lMLkbB/O8urx+tdqmCeC4b1PG3tmIBHAYCeGgvjddswnCsBYJ1DLQyEW8ZTN1eP1L52Zm+U/K01g
wiBohAN2yl5auDXDxAlVII0mQSBu+3CB1xFn5h9eMxhaAMnQYhcdzq5yFfdQ2wWtCGDVQNnm32Xd
6f/5Z1cLzAloVmh/98wVuxAO6LrZMgI903bL5W+bmXf/7MxIKqQaYTHAnYQ73crt12D3wv0ZcFUt
2utmLks1nhzN/h7rjvPexvXnbjaONUqfdZD5bm8UVU4NqhKcmIMVfSz+4ozzLUPne3R98gGOS59g
5N0TIhZQyUoIGBdPr2150qkEJB3u9uNs0T6zv7199sm5yXnK5uoT/DWT87cu78/QA1ArRkunE9Y5
DofDQ5yiYrsUKwNPdKfBuczMkbfzV/vpEByo/3nC+Tol+muA7YehHgd4IU4HxvIxvtvFKXuRDAK5
aAr3qDzKbT32TTuGf3Qgvmyi+kNwE/XU6j/93JEnSpYgU6BAGeWhcSZnKKlgXDMEnWDor64C/ERt
V/vLJqo/BDdRT5nZf/uKkhHExuDyPKg76y8lMLIhuAFHRQ65BM6gPOX0t5Xo6RDcDC2fMC1Pif6a
pTSqMv3vLPa+tbir33l2Ml+/+oMPPYNd8980BpzHZkym+3aS4Cv1NAZELjqNIqN96IIzIu42YQgF
ZpvNwWh+ohbtmVK0R6S9b7j7gv99SuAiKj0q4O6aRo+6zNanj9vvzYF0Ep//HxYeR/4oZH+cQmOd
r6chJNSawa8eZp8j3dcOPDFfxylePrx5DYFX3IWGHuHaDdSrPND9tfMjSsMjCH3CzTrL37wWVAyh
lO3FtpIsQysFCp9TbQ4vQc8rqFESof0/pMW7l8IozW3IGVJobQbNCVXWrQMqKvBSFsH56O1LGKoY
FUXdXs8mqeIOach6QFeVxorC47Tt//0qLIL3kRPmGXyxzgWNd+/r+CVytxAh/9idHYY+EEQFkyy+
X99C5Vb39v/DZhhEuFX9JYr9u0QpiZbI0ZXgW44u2aGnSTaNDAlL6rRGtDBKpUCGbCnXVVHVmqPE
1wyVH4Q4laeJSb6rYhTqJTLfN7LwIIKTo6GWXlty9D6QvVkpWu6SxkWpK8x8H9Y01wUhWUU4d3Uk
sUhzbfUhJnQT1v6MFWwmINfX6rYsjaYK5m5doymShc9ei9aW0ng6LqWPDRJ8PWCNqsVCI8wtCd8k
nmobQVq2mun+LHJavzVZY0Dxw7yKy09q2i5S132fVsEii5KvVuK708KPP8dekhoNqUrNNsUfiaVG
ukMy37B9dcFqkWmx436SWG4ZGY5ucNs6Gm3t29AXXENplKlC3XaRRK3eeJGtVWqKNDusPd0VxI9p
Jt7kjGTvmtAjjY7DRvwRh6kjalJUsUURNVmuOzJq67dyqqClJZX5R8n1FlFQfU6QhTUzUcI5q6WQ
zdzCIuq3luJUl4Wy1Uuxtg2FlHPWVEzLbPIzSuRAvHKD4msSee/suLjzaR3dxASHOszOLEU01hPX
fQgV83OFE1tzy3im1sk3lruKblpRoZWFGWoeQB3nNptStVSMPKcrVclhsDQ0vDyE0durOrXuqjoW
DVV2Z1Yt1Brzo0+SkDYrIRbZUjXVO6tli9hT35MsCmZZCwNXav3JVYONLZgfyoAtI6eNtagupy5c
jqC7oflJhPdHtvxNsPP3Vl0adYXf2UUu6ZmCV6KUCrpL4p9mlK/8hC0sX5iFWEx02XOIRjN0Fef1
NxCF940gPGRirisBTE6F81qHkvDSQG0r6mYYJasqCEMjzFSs1xYTjdj0I1h9qJjHPtm4iXz1WA32
hPA+ipvUsex8J5PHf/77Lgrgv20m89cfuw3j17/mm6jLXWT8mzp9eXzXL93a6aej6uW0Xj85+jsv
Pq8vD1tPp0Ug9SBBmOK4B57oyke7zm4PfUR1UJQQP4TrgpECF2RALQlckHFUlAyyOlAfAF1owIiG
JCqovMeKEtJkFLQYgmQitCz6pSjhqrNtMZHCVAJtJFX5dxSlBPqG15SwY0P7OuglC9fcdiHivqZU
mhQLdkXCpS0qgt7WabwSux+VjPNljj4XCUlBl0kx0lukVrqQRL6edX/cvrL9IQRN6Wu5WO3/WAt2
9ujl7Qvbv4VF6el14ZuaouQaceJolZVWtEKWZfu7f+9+VXG6lHyWz0Nq0oUvm1pYicFKEYNwtf1t
+6NwkOJpReE2MyHB71wVhysxywRP2/5amRFrp9tfk+5TPNkNWl3EsaRFREhnNHGKlV0Jy0Smli7V
ljeVVe8z8cNES4K41gi1tby9qrA3rYO0WIlI8UutNatKA40lgmoMr5xWTLQgSxrDYYkGYi7NPNta
i3Ueak0df0pFXGm5p9wL77CMvgUNtd82krsidi3MPLk1F7Ygx3pQyNksjv13OSrfV7LtTf2mivRG
NAutEVLDKVLNLyys26WFpkXqzpFkOQsipyvHqp2rPFdmrCpMA4X21zjFV01tuTNoRCpqctTeKJbv
XAm4+FD72dyRc6LL8zpp25lUffLs0p4FJNZg75M1VMUzKZC/IOrfZVXeTqnJNMfxJT0Ia0UXg+BD
kzkeqCtqg56OyUxlH1VLLGduKxV6K6pfw1bS4jitp8R0sdEgdt2UCGlioAoL1ETu1MmyGGwyJs6q
NLA0IXGneT53I9R+EuzbKne/+XU4DZ221WQ/0xITiYaHS3HG2qIyIAWku3abgLIVRK1QqmvJIh8D
uH19gZxUk1TnnWcW8kwRfUGznNzwRT8zoC922O3EN3IW1wuwan4KoUCN0JHYKvHj99hLkw+StyJl
qkwbX8j1hsaahRR5pgZVqlmNJBuhKBZ6LLS3CsvSmZ2FU6FRhbnjsysrV0ytTp1AK3D9TXJiS/ci
R5zVopoYoUl/VN0otLnx3PpraCb5InbKUsNq+90xJWcmqq2+FZT2Y+ZHgdFI9XsUxqHmEEs2bKfC
umzL91ZOG63Eimf4Ciwb042XoRNK8yZI51lh+nou0ZUoe/M08JkuoOqWobTW6sTMZlWixlpoNdMg
w7PazplBPdVbWCWeqjlNV6h0ZiStli2t9Dil9bUjqIFhfmCStyRqaYRqWeo0JR8lp/zhF2AfNG30
Ic9RqIttrQmFBPIjolmcSs3Sxq0hemgqmnGiY0FydMXJbsO0KoymdvSo9lJNIMRwhQwEMV+ENMw0
t/DFaR0R3YsT8UqwvLsU4XDqCOIVAiNElh8cqUj0wAvIgkboWsytUMtkZGu1UzaaiqMfsDpCzSoq
Z4ocijUwLW0jTBpXE5gm4YZpsIoNx0m/lqSwrmR/LsQ0WolBrJleKF+JqNKKvKlmYl6IWhTVmkra
Qg8l2YaV5U0zwZo7sO372NGEKEvnFPlsBgvoQ5Q2Wtw0X7OKBVoKBvC06RhLwkjWC2zlRmtb2TKQ
7wKRfvcUM56JM4cgo0qC7zRjoh6KdqUxs1Q1PKtuMFY2BVHyBZjaLcBhhgY0w4qM1Mu++LDMFgou
M92qWtBQha8JIboymV1Ns8DRYnYDRjvAE2iszMFyIeHcRVE8txnLDEGq3TlLK19TKvEhaZZWkH71
rILoYozdBSiQuS+DaNh2oCV2+I52HxIlwbwtK2FuKzQ3THSDRCHQcZ2S9wWSH3wCOtUqZoVTv69L
J3/b+HKjl2lqLTP20ayZ9TlTiAkT5NSLVgyXKawxVDR01vpNrNmSkGiNYzXz0lW0Ng01wjxmVCW6
lzz4V4CstSXoqSNbeu05hpmGuhr4pWHat41lCnPJBs1ZIqrHRHGM3J9aWQyr0cYNaA9HB5/1M64R
yIEjhFptWb5eq6FkWKmvqVYR6EKoWDMlVKJpWyVLmkuq3pi+ozlJZV7ZklaGlaKRqqHTslI3cg3q
paSNv2gYyHm8LJrS++7TcBmbsFOpafCVyD+FIMl1USClnvvO0owcS4/in2oUSivPLBdCKhYLq/Lv
6sB0tVpI03nolb7h+jZ9T+wArMXMyDzBXLYi6M3iIU6sdmG2+DNrwNCrPVHQvKwKjShk0hRWdTmT
QE3Fsji1/GapKLeuauupYBa6KoqZXhEvhCUsVMuwySMtEIPyunV/tDGGcXBOrkxXD6j0vSyT7zh1
sSaLRWYkBW505NmCxtzwR82qdd3M4sAJ9EKo3wVlXBjQgG3l2kl2hdk7qOmINHAG/KUimd/SCFVL
1S5gl7HFpRnYc7iiQNblPFR0H7f+QvAbc5769qKCqIHOrDZ4L8SCqkFDAs1EkjkNlChb2g24aHae
rlh9lYkgkrimppHa7oemdks9+5wGpTUTwAYx4jYvwRpu5jWr65VJkkDLCFtgN4hgCetei9N3oV0h
LfLsuySAvaiVKnPuoyDTvRCURuX9JFYZToMK+3qTNYruokJaZl9KOV6wsrmJixgUTdPMaet/gYNb
RI+TwvBlpbNfwp8ho4LOSJpOQztRjRA2FStr3jVee5fSLJ951G2uS8HUwGxIdEfE8q0lOlNXaMmV
Z7dXoKffOjS2ZgQnn1MW03mD6FvBnZWZX8+FDL1z3NTW8zJppzgCmcjCzJlDav9WEMiCkcTTwkia
debLKmpMg1rBlSuit0pIPoLkfEWq36ySOK7nqWevGNgzux8eGBJe5qpTRbqNiWoIspcYxK7AfChJ
DXogygw3kbQgqaJl0DK0irof2Ja+B7ClG0hVb+oiVKbEA6Xeev4HO45h5dnse2kHwTT2okVtETw3
LVSDrpMTVXMCcofKMATHtPmG1NKdVjIzBNUmvhajQJpaargG77RYFTJYX6UnYLAyg+AWeW45azJX
t1xqLZ2YLBI111olSmYmezCbLJkS0cw0h4mOXleqqoE9sagE4Qfo/GzGhOSdlZdkZiWg+qkgY51W
zNY9KsOexfxGSxPwkuUGfEa/0QvJaeYuyT6EjmeYgeAvcy1FBDxU1Olvt4piLZXqaCWFZTJLsvQW
MwcMaE8CNz8oy1wzHQUbFQar2sO31CWWIVAFwyYRJytkm9YyhM/MUIhWQR5VgSaA5M0pqd45KDMU
7IsLrzNtURjeYVekOuj/m4o59QpyruW8ztyVRW0yq2r7XY2jatXIUqqLTZ7otutLiyiJ9dxWkpVc
+MlM8tXbMMvbJXY+NvZnK3UdAxVlpG/ZoSzvNKy9VFjgzPzSTDQxqQ27Nr2Vm0p6SCVpFTa2oweC
CDYhk/yZkMd3LvPg2zZgSc+KWrhpmUeWQSFVoPdkLepsdyu2bQ01gTcVXXGTECGfegG1lwkF511J
XIMmoqn5JiNa7pSJgZxMMWyziGFjKJKVjaVkFZjf5cz85LZgLGdyYBkgJAirt0GO00Vlo88Qdspm
uaWVthStqsw3jaIpAs1T5HzhisW0LXN7lqf0q2plaJWFSmXYTC611LfaVQTBq6miBt8DJ83mrR+u
WqHIVgrYUXkAS8oKvyflx8BVN5UD+sJG0dvQFYV5JPkrluBPtRVrXuLdOYkg6WWMy1WRYU/DLl0z
R2i1ltjmCoJnGKbBTAynisE2B3ESLf9zywoRGJd1K2BfwQ60Z0xyr6OQOjMvQjNfKjelZwrTNlyZ
llfpDbJ/5rV/JRYRXsXoLlYlvLRy3KzkzomQI2Fm04zovhqnOsRhSrBGkaKHLEo0WEZELqxpiMAG
Q3GsGBDP+SAkJJmToJzCiYhkISCWriBkkOlg9MV6HGbNMmC3aUOVVdz9qKx7X1GbZWu2wUxKws8Q
38MBBMZENrc9a+EIONIFy051NSHZHIPjJlc2nil+/A0sCqaRAJSNIkP0RU61JEatlgatalh1+CkB
ZTuj2LDjprxynORjWdn+PCqU8kpQa71pVXHZFAul9YVV5uRrsB4++0nkgFhlV4TVOitceRZ4M1TZ
zUqCFlWax+LEKGwir4qGzJ3ErxcZKeppqBSuFge+tBK8SFkq0RdHoPXUB12+E2q5Cj5IiRTqrGa+
5narEII0yYrKkTevfaXRIKwkzpTyu+ImsNzjAOsBElLdKvxrv85BdVCBgVqRIs0KapBu1Q0F8Ait
hZlLYPA1jrpImWUEReDMwbO6cczKWTXvA+IXepXDcAq27qLGorPcze2rImjpMm87k89FK5O6wYzZ
ymcLqu51W2lB4TWwSEhyRcPWXSWhHvoOfHYRy1peNO7SMsFnjjL2OXFEsBdEnO2WeWOjUAPF400Z
/aY40nfbiyO9bOJrVxKvoNq7mOK0vfItAoYQETUnblPDbVuyShGY1AqpUy2urhPPL5e2/D0IWQZR
wKA0EvVnUBTCavsDIRssMJPgD1XQwhrtfFfZivY//Lj4XEZZPasEsv9TQlGgYbuMp9sfJlVSLfSt
4hrad2+N9GmLxQ+wkWYrMbHyFfYKcSrkyZrglmnMcagOwbsSFibJjSBMypVD5WLlt7bqax6NFhWE
JGgg5zPbT2rdF5Jyln9xQBmtzBbJKycJyO43r6K65SWgrWEfghgiydKpFSJHC4UiApvEFozcqopF
lsjTvErBrZST9yy07DmiibJoE2ooCWOrsnvt14/t33zX9zVLqOMp696SRIG5oq57G8JlMLO6ibwV
dj5IctDAJ5rNvQxhF70pVLJyIw820Iiyt4lgWXMbAvCriCmmkSdSoIVpnq/kVFWnshd9rUQvh72B
uVoV2Z4uOmgTL2ITf4sLiBUEEF4ONT+1YTGr6gdwxZIVhKDi3Q+z2yVFG6xdN8nb1fYHcst2ERaS
gTMa/D/2zqxHbl3Z0r9IDYmSKOmlgdaYU1XW6Cr7hSiXbVKkJGqipl9/l2ofX+/js08D+6GBBu4B
DDnnrMyUghFrfRFC2NBIYwO2nT421nbfuRY9fixrv24mI1J0HENr7dsne99spn1qRi/KVGi6dC29
NzYonjuMzOctwE4lNwTfDaH4wGt93DY1nxs61To3jWyydqk6lOpQ1pvpyC0rYSTKEQNsrC6CYs+p
vbuPTW3ZX22jH/0xGJIxcp67yDVYOFlW9lG8Klmede/X8UTGtugHclqQlBaDrIrA6rYbgT0v8Rze
pK5yvIstgyGu5Ce1uvzz0jxYMm6gye/ZF09F4JRv3mTseKj84cw2di+aPnhsW6QGdpi0osWh3jD/
jkUl4qqovo29VbBoCk9la5ak8zad0kWuGVVKJyOyiCcj3LMfcBYrD4XBQjQ/9+TLZtfHUEXmczPI
Kdb410r3ZWgliT3C7HhxS31Wdocvi6tklsOcmNBejr7nfx9N9STsOjr4xl7zxQ0KMaM8Y0IvD1tZ
HremeWN17bw3nT5BFHhZSe0+9BXlqS8bLyWciNMcTjGKp+W2LbtvdhRuabmhtNSjF0ArlNN51tHR
H0lwM9kjFOh6XeI6nKNL2X515so9t9elqr0HVCAk7eEL5H0ZpZ5ARNTr1h4lQeXLW6dONm6mjHPk
EyttSN7PgSlQ3aZ913QHxfr+MrOFwZaRD/78ti5CfSHeEo/2SDO5uE80om/hS8Wd6BarIk/70Xee
hG/F9RiR49I2KJxFs17GahvyzYr8IliH6CK08mI5jE7S124a8TooJrGc2tZ30qlVaxG4P3rRbEfq
y7nYkI6gAAmtrBrYk95WZLE2EgwZeMtNNwxr5o50SkU4f62scrj6zfAidOglwtkXXMuGhBrxIIVq
iTxwX4QtZJSntVT1gdtDzlwDfT9y5iTaw7+a6HYKezPm2pJPHzchF1pPd10VGeha2KyrmU4Sbkhc
kc1Oza7STrt+O+4bS4dpNPg4+KIhd9dNJdrBDlg5ts6lx5/VHrn7KZoP3BW5pafmFO2blfR3qOrn
P24iH6JrS+jzuHQ8J8HUnj429n4ppF2ux65Kyn3F6cTdUOr1+HG/i5X+NKA8q+JGIFeo7aVNKBmQ
XNON6VPFkcd9bMgypCvD7mvb0xAbKvo69qEgnD6SHjbgQ39cqhxZ5apxPn1UOhplTVALp1gWpzks
2FGo43xzulAUbVkf64lGB4u20ZnwIdF6gmAYQVZhDoHcsjby0HL8eNNSUWS5kTng40EUMQUOmCam
TCB+WHeLo9xkYqOTbtALYm+h36d1cc6rF57DUDqQ/7a2imeTVfpBcHkSzjyd8Oomlkw90c2VKF6g
HpeklrHLHJW2urvKDu81dZ6DjX/HCWfZxOiQ+OvMbrC3tmm1aoRITVKRWarM+nAT13DM2rmZCu12
Zx5WOgkhskM+mtOo3UMNvzNucCcnT2VG8bTqCDkGMnhQXP6AqKUK/N5qWfJW2H1WbaVIVriLStYH
1Gw8W0OjYtgaVtzjJ4h7a1VZuTYkCwdnzXv5XJXud7M2DYojpeOZizfU8VfDl0JFCkrPwMa8j2RC
IC4iPE750mGJDoaFxfiVlOMeIvijMdTFKXN9tsSeWeZT5BDE8nBt0rbElx1sXZ0Gg4ri0S1N7vqx
N4cXBaM6NVvwtVHRcYyqS92tMywNfPxoe/Hn4CRV1pFFXbuogkYHCzttB9HFtk5biLwp3hnJjaJ4
ttlj2LadzeqoIjDb4+IwFSN5lZksoV4PLo+rzm0vRNWQNi3pXPXqpDWxsIOG5cXFl0MdD6GckjmH
nRFzFXU3FFopjNXviw1Nd466ywI/IHH7+ks5R/6B1GyN7apKt3G7dQbrvKLHLu5G6xFC/yO8aPgv
rfM6DZB99zS2md9sVNexJPbwUG/lK0dW9DC0+NhDJ6GejzUEZ6SDZcUfUQhI92Zc6xmquHgcttZK
PIYVb/P9pGnrJ0r4TYCceBpGcbPsP3S3et0lkMmiOY0xLe496MItD8ZPTVTRuKqDZ1g/n3xvcDJh
PK8IxupmDiCFRJQpJH7tLfxmBmPBqrFkOBL1XHAchEMODXNuKonVrLEUS4ydh/3yYmQZHC1nfQrD
KnfoGqUtYhZWtf7STX66rGY+KHcZIeY7bW4ckQhLskPl0wdCYAiUU8Qym8/Z5tAbCiluGGzYJnXb
n+phjpu6YveK3ZjVMvFGeiez4ZrYbIYRT70mXa0OQsDsZ5avpsSGuepxWD01YEGwAt+taPzmEnFL
Gt0m3NIVEuPPXNwJw9lx5VMM1ZDHNtKDGMIJBCw/gHhM1wTvfXFqlyTOMGfwa8sYiXSHL8tGUGGn
0Oq/+L33Y3lv4BLGFW9urNX2LzUXL418R6UqIN6NKhsV9u6xSoFjoGRr79bSdeMtgmrlWflSD+3T
4GEHCbbHzrdD1EsumAavOZvyCygMHGkzZclGX6Uzz5AH3HwcVjeWivepqeipVTS1W73m0wxJwBNO
g6XLdVIGmaXv8FFqmfbkVUs5pVK5z95IvpZu02bdbFex2PSnpoZU7phSxaUjzr3pdT4uC1JlqIlA
A542yOH9mnOGY6413hMro/7AgulSa/WkPOMlkdyalE5IfuoozIVcBQJF88adJZ6AUECR6rfEhXOS
ON1DAGFkRtYzjO6c06bScYkFy4M9VLaHrdFTGgbWg22z8VF45EWv0edGtQtUNxEVI0L6IOgtYeUP
Lj2ZrDNwhLBt9gJNwjNqsBoJZFCSD1U8hPWEox+5x7CK01DBU8iIso5mhm4crdLJqKvLxNJ+H89O
xGMsbDKuSuvrYA2Fz1jaOgPPZdm2WbA4Xhb2XhkHU4H84x0Heyp6Gz8j4BHICgTFtbCSgFzd+jw5
ONI6+dyhPotp3+pC2zArBu58CqqxLFAzH7ewvfDGP3rlsgt4Sqee7i8q2sZirnLkNNcBpEtf9TSx
XTHgZW42VHf4ItRj17o/CNgROGv4+4P58xyMQcxEZI51V92IJ6VQN85n6jdwgDqKryHCS0yi7W6Y
NceDVX2xlUKyUo4vMBH8pHPJVUIcPEptnTt/LGNvm8LE9ZCBVON1EULHWODrRNU6yLes9Usdtx6x
Uhz1fS9oMgaNmy2NC2ew0/lURe8j0/hmtpbecLkdp/2AGqARMatv46iPg65FOeC3OESwTgwUUm+D
9TL2CXfiAZRFt5oBNZAdZJhanc4NMxnKcuyFTWKq4AvUzfdON33ulW28zMcA07aeSh3ADqoC1BBI
Ern7Xq7jWa3aPiLWpNtSH6kNjygKeBZ+Cwqnqe2kaoIgtuQuGU3Q2GcZC9u+VkS+wWHr8nIc1xjq
vZ96lnzstaKxH6iHacUuZi8w7Boc0um4rU1WtcCUVKNMSoflyQv0qa57mYfdsqSLgAMpWjutMXsN
R5dAUA1CnftrXI5hssE3OvE+yKuA9bG3Iq+0ka53S31A9vvaVT52TUJl3E3OTQmDc66aN+9d+pV7
S9rps2X6Mu597R39TiTbHNAMSAIF9jPozF9CGptw+IEYEySdHYRJs0znkcNdWBAzCmeC8io2k4V1
9FVDogo2WMFy7qH2hLfwcmnu7NKhnjxdhcU4eaJge477axPsabAk8l9u+/UQa3PGKkY5xpOuGRwg
TUqfmtHlFQxTXCxtDaIAKkKXwMJpk7WucRdWNn1yqxAL4q/H94zA/66r5/bj6R+P+dPFP15uf7je
xQRKcHg4+0uErrk6m7PBxdvfcN98PPfX1T/+iF/v96eX/u3hf7zfOrd2xp0NoZrJOfl44ryrOXx/
8dmXIBs+3tqhwjnUm23impNne3PLIuB2k3t8fIcoth7M2Kqi06E+NMius1bSd7qqwzS9lJ3GauiW
iViFvg2CHpxR81lu8/pFVAjTIgguITH+wSIbFKu9KonmCNnQ7xebrh5OXYgCZzTmC9tLFeRP/9jI
kIII+bgO6iByso+LgkQdbJ79UYMdyFPtQ++dvKOuz7/f//F6QQPF+o9XqfZ3+3jQx4YS+fOV/rjR
A2cFpg+ZM9bgX4/79Wf98Vq/rv/VY/7qNs8aw2MwFN0uoPvDCrAKUmMceKubflwV+346/Pe9H5c+
bvu49+Pqx+bjBX5d/avn/tVL1UbPyNvwW/S7OQKjDboSfAOOT4sdfL/+lze6bY+a49f9en9S+etJ
H9c/7qYdqh8THufdOugNdmn41bjIdLD+4+LHXR8bv0whkVnHX0//7S0+rrr27Mb/T/iym/K914P+
Mf4OmP2ZL/vf/59TaOBifwFl/6B2QYf9exIt7t++Vd/Xv37aTxQNZy9EuzzmCECIx8ksd6jsJ7OL
E6LhjNNAzUiwU7Pun1A0jKnbz36JjnM0VqMnH3zYT2Z3R9ECH81iDvxY9IH6fwtFI/bvJJqLNyY4
VyqYuAjd/b8xu5FiWJ02UR3nhU8vxpQ8LYOxEKw3X9dRdN9dTaAB9qQ5jv4KrpNx1Oth05ZbvMIj
P7lcPhg0aSWldqAiuCsHG+JnRs4XJFZnw6NvMBLzpuvedeOwdLFCmUwLh76vj1gDDwoAUw/rxRpE
NvjkaQFLA+ersJoqE3Wf2Y28mUuS2BLQkjfeQiqJJwaEwCafYSOm5ejkrOY5nZ2itMS3Wcz3ysEf
WQqVr5052EMHX9/2r1FlngDGpDJanwGknYlC8cybMYN/DMdoMIUYyNFu1BDPm5NJ8KxKjVnlRCeH
bQ+21z4wZ77V03xvWfTVClkawUthPl8B0QBosCFCV2EIGRgSWGgD30U+9cOI+a4NkThZEzvI1uJx
3VdF5NePFfXqZKr5GcxbAbQL8Z5UV5R/aQVmzmbsxQz1p9ZZrz1HRVO2bso90NQum3MeOp9nhSus
3IaUbx0pwnkZ4YWF0C76xolZpPmtPfgXIycXaLJDhjgcWYI1Po4icvUrOGczXZLaaym8kiEpN5q3
cvnsRtJPmIuESczPAQQRBcJqrvxjt0FpB1FSQ1IKSXMXQldkdX9UEYvhIRUjKjDDeAZh6FhJL12N
C1rKw9cJSaESV6+pYGsT2+T2gD+TRTIn24iqWsHwlTkTML26Ia7XoY2pqj9rf4xd9UgXusULczNS
GUAmIDxWfLS59J/7YS70yM7VDIRoNjMcB/PQSKRafEkrvwbjXcbRvKaTM9xsfMo0ChZOwoMR9qFC
kR163/vWPupGpiaQGSq+WAs71VOHOl6+EHxY6bOL7BbAL2K4+JPJ7GpOyRg+z/MSvQXe4IFnsL6s
gypWZ4Q5sJS5J6YyCUsdxovTtrDzUBeXqxfEXRV0xSzql7Ya9ROjZdraZdKE83V0l3iV3TOgjZme
bNqXF02pOPibG3QpV1ZN0jaySLx1PdrYEbf+0Q7xPwUj/osA7iLc/vsA/n+ab997jG/71wi+P+9n
BHf/V+Q5GIzl4dQrIVpSfwVwnCoLY3NIgPOJI8AhjP6ZJcacNpxsHs2rOCGPH2EeyM8AjuGFoIsx
4AD4b4TRGcHfCeAeRRvX700XIdlH2dghzl6PSI77/9R0sdZj2IvOrY9qdDIUj7cINe9Dtd0Yn9/P
Xnku18ikwDGAAq2pHOR5MbXIsMMXfmlfQSrdlTOCzSZFwswCmlboe251D04zPrGVX4aN555l5+5i
pYyXbeJHQVwz/8oidhIRSyX1z5Qih26DQ6sR3AOJKGSdBPMyYyBytigaRkkvEqhZaeqnZpVpua7n
YSaJX9kFYeFXHzJ/ixcLe3XnBFXiUYbyYHvhDOhlSatzSHiVLao6BZG6IkHOoDfOcb9sR3CnR3e9
W+j6qBZ6NW5NC5QfPIYyeRxHdesHyze9bCg6v29B8GY4DD8jD6Ns4bSO2VitqLGXE6VtSnoFkgp2
jRxT6cObQUNIxMVZQ8plkD/X2kp8ppIOH0lbw2msJPJEVYx+d1sZmaoV62fJDgppokNI1hNExhDH
bkJ4ex9J64imvGwRzy7YqFCUh5UjuA/iUnufJ9nGQIYv/c4AVrO5DUtR8ImroxYMZTMIpQdPukc6
QCwO3WNr+ccKCro/WlfNqxfp1FEsqmlJXcu5Vf50g8X6XpNhjMcFoc0Tb10I3hBKIdUt1l5Z1GZE
nBXHYZZFOQKlDQ1NQjIW9oqSDuajZ60p1tmBhjFpgtveum6efh0gaWH6ZjZK0IgSBJFZ7nu7fqcG
bHBP6LkcyzQw5p5A/zf9D3cMptiJtkPoOz9mIHQ2gfO6olUEPBuPVxcsOiRYFRzHTnxjTXQ3RwxK
xZwT1p70iAfX8ETLMLxb/dc29FMKY7wc5DebPI3KZN4CycEzpT64+DPTaekdyKgVv0S6tQsYYl8c
tjrxjB1OuzWgB0UKHziNj++lJEh+yvkivD5FQ8F3ZdSTN7w7nebxNrop7dnBwi7NnV1dtjX4RCQW
MxGHunKP3jJcvG1Oe7M+4tM/h9N6hTNx7jo/J+V2WyuVa/4+z+5Z8xrq9g8VagJh7qnD+qp990wH
QLRlFeSdMFkkp8ehBVRo+q8d60hWL+aWUewQoOjfHFGn9UqKZqlPrkdghzkjJG4r1rZ7duG2oaPq
6Om9yUqJOJA09WR/4RHeGw+AfLwzprela19FXeU0Wl5r6p6o3q4wKhMzBFMSlV0arUPBlUnGUuSN
rtd4jODe6lUcuBUl5Vjn0jfQa+e81k1B51cPbIW7WQVw8dwKPFjDZdUkNATKxbgUMHV4X0TcF08N
dsC9Fax34KbWqHxRsDp9mQHqPeAAzm0C3rxDhggGNoghSaQB+p9q091Abz5YDb9MPj8qUb+VrQOF
fCz6pskbQBuWWePaqj95pC4Y8EsGPrtTc0aWpQiY9WksyZmT7Trg4UJmOyFFpjmDz42/rMpoDaYT
htgMymZtIZaV62toZFY35lY3yzNlu8k00Aub+hvYYl9BHF8gEDx2W3/2umeLQgghsTBbAdYr9QLg
QsxUx0k8TX11S0aw0+F21eESU3/MWN2cwwXxkVJggyZTwZaH1XNo5lPVvhm23tOF3Yl6iLf1ErQ0
nkGaztESa/kcVVvaBgBOKQPBBBxMOZAp+BXc8kuNVC+e0WUFx6897e+0BX0eoBuzU/ri+eUYlwP2
O8mSgUSf+BwegmVOt3bHPebcWM0PU/mXpqoOZQdCtm1/YM+OZ9kdLaspuklfBmiea+SnNduKUrvf
+Q6pezus59y5HkvVEKVju9x7IH/nKfy2/++FiF8WeEkQhsmm/MxxX7vhNJPgm6qXZGzdeDHdoe1a
+NoNPfYsBHxrgZWGK93cid65bk79Xtn43jto8hVDClguST+uCxrgwALKyfqMVo8tlmV0wHTUbzWb
biMx3bSkSpXVptwB5G6/bqQpegm2PJjunc5kq7GgrMGx/LRMYvsBvobAEFPLAH5w9tKFckEQu2vn
OHre92AzE4Yh/if3Qssr/b8Wz3n/BiC5/Ivca3/ez9xrP58hxiHtJ579KJ6RYf2sntHX7OIH9TAh
ZO/V2vOynx2vqJ4pQV8VngtPar/nZ+61F88hQQsXdXCSW6z/fyf3wgTZ33Mv9K9E+KB4KxukHWrx
f8q9grACp7A67dGCmG5ZWxPeRz61ROwaNp+8qkQIU2NeW6X1JWAKSK/a5FQ4DkDdWR9a30IQqpa0
a5aiktMVxlHRc/5IFqozyHCH2sMhH/VT1npD1kVW5uys2abRn4PjoMwm14GSPy04Tt0Hs/g/sGDd
efZ0ka5911gAyLW9PI2hBjkG1oVwLFpWdHTMqF6XeVSApkWTQawm8VB683AoR1jrpF90Bjb3sJZN
lQLxBjtg+ldaDjzhq7JTFnqxOw/HPiIHmGkwicf6XgeIC9w6NXQ8OGq4iRCEu25IwK3vxt98izbI
m4WP2dwjyXIDkzcqAJ0v7S42w8RiG6QdOk47+DvhXYVsDO0/86O/2RDBrVag7tl0otRWiBUuuQhM
mAxt/52gFRhUQP11pvRlZQsAZiyAlXpuaXDnNNuT6KpPTofWka5vbgDw3zR1eOZzIOKw4gUT4Tv1
NXiM4NDD4NS0e1G8Oa7MPcD0Iakjuuswqwt8n1e7h5RAhbnfFpLQKfRhFgTvABd+VIO47w37Ijw4
vh4nF4+Rb7jz1Y/6K0PUGyI7R9pFE69DigzLm2zNnVzdr5o0t+PSpCg/7krS4cdpPodDcwer+Eu1
+FiW5S3gICQqJeGJGBCuhc1u28ifs35ulmwL3UdRO2Hiuyi5Kd3L+jKcT0MIdcFzLTi98OfHRABh
hdxemRci1BajUUpEz8YZyqqP/xPT/mjjRwD69/Vk8la3X79X1b/Wkx6e9zOmoZ7c561GiB0+3Jq9
A/VnTPMwZZIilO0zznEKg10s/BnTcJpAzDjbxwnaf6h+/x3TcB6xIPADG+39KDlRo/6dmIbK8feY
5hEMEiCADKMA6fh+mu8/15M1p10tNq9B27hlZ4SuhQCCbKsZxSTb4pCh+IAnFwd1eZSRuFAg6dDj
HLSGIGMD6q8AivQyxjFwYi47TZIXtrsNUwymTKT+nhQue3q4Br6XQg4D0sM951TviSaNOrRW7Xlo
zXgSIDGtB/+09vZrbwUcjSZWG4dOrWILgH4S0AG7cbQ8B80s0Kvi/ZD9DPicj/yqRQ/8VGuV12WV
Vx85N+OPzoqSV6sqdisCkK1avzqh+YH5XDRWCu3mtpSXVa49hgl4CDslEkHStJ/EZBd0aD4ztLnP
PcAtUoHnUI1JvCC6GTyNpA/pFuYSoEMgOFeLo5NhaR4Dv4OAFTTHekBtO4NJTGfgMJ5E3qPLazSZ
x4Fsb3AC/MTuZysmfqVgha8WiiIaxOuw34HOt96f7UysgBs22LOQ+/Ykxw1v1h2jtL2K5/M23nPo
RXDilm8RWSGYTcABar9Gxs6/DXuX/hoh29z79uu9g9+ZZpyETl0VWvvbjyZ/Owh+sL3vP8QAAHux
6SWsaxMLfIwvY+s46HJj3kwOkP3epFJZT60wEyo4UAMnyJLmOFXkvITsZAVwYglpAObU7NNKa1j9
vbPGkVi9RBsQF97WsFMX8ClpiS0TtRA0P/EaPPHQ5bxFP265XasFOApzRwDxA6AQOoTPYL9gBLXr
i6i3FT8Oe5HhuiWqR1lbuc0jFygrjDZ+3jjeV+wQAMJbz0vWJvBzT4F0YvzO7dZH6Jt1MvO5LWrt
X5xyn1AQtgXz0QGMzP2z3Yc3wwx2o+JftAaPge5USfSdgMaMwvrqsCAXZd0nGAjwuob15xZ9AzKD
mo/cE2FcVXayTP2j6tsxGarITmo/6NNBmrNhBk1iS3mxLbTQ3AUERBlCeYaOrSHGwfIjaDBBoLc7
doi0V2e8H08Tm58dWnoJmZ9kF6Cj1fUKu/d8tEHB5vVDBct/Cp9DMMiHnvoP/l6xNChduJRwifea
ho3dnWDbmv0n3H+E+wAJ378P96e3d/WX6uH+tJ/RHgO7IhStsFYoQZ7oItz+jPZIbjH8NXQwopF4
u4T3T9GekH2apU0Q1ve88mcGu58hg1A3DHF24H0piP5WtI+wovyzekhwOmkM1wQADXMqcH6zf3hV
l46shTmiv+0Q0vIQqWfZ6y+iZreDPcaehcK/pJk3u8U8DEe2oqFbyK+Mb0Uwy3uyzBkLXmp/ffbJ
TRMh9cUAA9Odl7o6hrRC+UUzDOp4qBg7ysA9CIPGox4N45G5xYCPB27al66UX0McSFa95Z1p0UPj
ZUhgUvSNolG4Om4AXTAU9b7WJg+b+mGFdxqun5xJpqGmV1V2L82G7kwLuJXFvComg/ciwi6fJp13
vX5AwH+el8xFQxjYlmIsUXDXAfI0d0H/NlqAaPXowv+Kw44kXukktCxgefF0VE2Bxg+rFwzor4cB
BO6NWm783j8o5R2FMGiljtLJf6jMoVQk7TCJAJQeWrTqV75gAIhrpSC70NYrMgkOed22qE/xy2Pq
A4YuFFR8UZ2dDpVbqOmRQ1uQYZvaVYk+ofa9pdvez5zpvsv6JkJqbd86sEI28hV0OrrJbRhujzq6
IQG8s0nj52FJv0ZJC/O/NUHBA4w7QDt7JFArD1ZuA9g6hWuLqBSOuhD2pba2Yws6mJUUVYRqi2ED
L24jOQ624LL46EKed+BGjl7BnbBw2fZI1BtD0t5U8jBgIk4CYGxEm2gYoVGOyFu9Ah8S610X+Qh5
NtycNu83L/E1P4CNzSbV3FreXNjt1w3rAq8HNFiZu34FVkSHrv9M/Nr/jJrrkzZm+eahof2pBuEk
LpNu4Be2K3Cxxiqre4X+3SqF3WjQdNFaBXjx+rvk4X2NPWFYdbKV6F8v0CN/jsabCVOBZsyN8Nmx
1xTcdRCXAFhZsyTTGLY7VQV1alQd9rJxe6h6wGhTI2543YJs84Y97T5FDFl7vTytZHzA0VMsjv80
8wWJkYUjI2z6JwdjfqYVsX/kd1W/JD5cKAAjB+GgjZp40FrHJ+6yXLjiEvZBEjbTe+MGry0vH/3u
h5HmMvLyigPm3IcqnqHlgI3LZ/O9Fl+aiqQLcE6cyyPDeCKNjMnNPEwuKAf1ZgduPgXbtQQ44lX6
c09xnM3ftfNEw/sxQAvAhAzNQ39eGHRHgNfZ0NH7zUdLFRb1IZrvLJ+eOwdtHWhPU0YfwNIdgGwd
GBZstFfAdA1XVDQkG5rvM1SzannsdJcJQNUO9dOZ5+7cHsrp0Rr6W9DVcbC+sUWlvWuABZFjacRJ
rSsA7/6WevzJ63ZCTudzj2EC9GK5Ill6k/V+lXvLdwGTgbSv3CNfwNP80wSx/8Ge1w4L/PtF62Dq
VvTf1+Ffi5T9iT+XLZxoCCNqHC/0cfoI1BZ/KlJCYAv7uTTAu3rePobsz8sWJpPhFLg4neIfiszP
VQtLHaagQZAJfB8nmbH/1qqFIT7/smoRH02lbrQvmwhGcNf+i73zWK4bWbboF6EDKLjC9HhLL7oJ
gk4oeG+//i3wXl5JbV5EzzXslg5FSkBW1s69V/58Rxm1sJ/D/yTE0+rWbZnfdGMXoBIk6J5xcq8p
85Hb7V4NAFZqnZFJSjyVcyxut6KNdRyGfYlh2JuuA8856048p8vTG98ed3EfH5rR+uZZAV/Mze2N
aWlPA9AaRnCPFngo3dHEytZNrvHecIH/YdlN5XWSVG+9K+wF+WZUjbG4roPwrMXi0fNHAQOBb6XP
4qfazS/Cykdg9hx9geq1JW3kL4Qc7pOI0j8N4WKygmhhTAlJ79BfOoHzAS6BWdNNQvRvESQU5VLI
y2EyV3ijzEU8RHslx8spG8iDWxd1cT3kYlf6lr8cQBtsG7N7yhlLNXLaJV737vTWRzQNEHbK6G6c
8A62gXGkTd6TGnY/DCt1egQtKuvCyLX5Fb7i7/QmHvr5thZuxpYRHVHOO3dKGbBPpZm81PzwR9Lg
KL22GIo7rZDeReDk/l2PNWbjjyXhLbKJGaLE5OGZFm6DfSRP093k4Gwo/LzfOdGgXdVdL3AAT8NS
+Gq4GIesJg/B8KdSvQ05bahOuWASGDUxo8h+6rI78jXptaOkBJWS4xB2UmMpqqxfN2FpHYwozC90
qyc461r0+bKYU2LYTRlKVdPJE516i8oC16QxTc9lJEzshZp6NSNF0NAG3NCMbcb1hEuNpD4ziCzm
dtsLz3YY3IiWW2vq8r35pdfsfzfXn831bDX65zq1+Hj/nlfvf61S88e+qhTNsDkbpICbOixktqgD
X8011EOHPWkeAKIvBNiXlAJjF2w09zDUl7nzRpv5UadMg26Y6z4OK8hh/2o2L4xZK/kFiEjKmQSw
gVLNsJcv+mudGjyRKj3E4GJb2U1qNM5i6k21NeyCN39ANx1FcdC1GquRXnLy+fdS592WVaOtgky7
qQ0HKItvHhlJ2yssJTEoi7BeEWYjBmc0dxUDLhIPsOjm7nHsvzk686DSIpSh6lWWpXG/SIDl7cXY
QMgoB/0miA35oSe+AOEFVMCodmGOUcnzqm1Sm+vU4p5I/7W07GEP8ea6CbOzjMT96CvjxjenF36W
zdiF5RosHx2umSYG4XCyWIk6aik0HeJaQLWiDUSqgwrGszYBmxFOXjFO7eaoKLysMXstRRMtqhr4
SJufHYFhy9UmMGgBY9dovGtGb1sO1kebQ24AKXLN1rdjrecsdyc8blbqgl89jIrwlj0CjvBMrNm4
7U+1JJs7jR6DZ+8wlvYdu6G+DzMAbJJr1NB7fLVn261DpPdqiUaxHRxZL51Y/5Z01kWr5Y82ms9i
GJNznJMS66T55ucAuTq3rpddaF+GcY89wJpIHOjwBBQwrsJC5s3o9kE7PPg6FI62gx5Gy3yIDfKd
YcVtXOjhNk6sfFlMQBHLPn42cAEtsMWlq6HBvVnV1bDqBwAARkYe21Kvqil2wlYbUwJF7NxjSewl
kOb1OLWXMvNi0vftbsIWFTNzI1OfkUXT1o47bJSXHdzQYXxIst3QJFwSIPQLoU3IV2JZSlgQqmy7
dCdqH3SMrCWFkScztH1MBZl4EWZyUwl1T838Bv8RIpDmHFNFpK+2r2OrFsvWiLjOJEOUb4eQGeDU
WMU+pTPENOU2ez/JwlM3ZRgb2p5bkKMCHLWBnc+Rw103DPjmqqLk4RvihaOik5VNm0gExAd7cFR+
e5elzmroOgQ4M1gmshFrJ1TtgtDyqSQqvHQisvZ4pp/abr4EArKqfK9ZjFW1s/rgFKlO8h8+gWvy
ibwkC4FdgacvQcgSRzcy79vQ3rlm+8w28McmQ5csVTxseyBxVPPBhg1lcwUKVL35Xdc/67pDFf7n
ur6tXuDBflR/Lezz574Ku/kH6H8h0SP0/4z3fhR2c95pYTu4qkyLDsnjU1+F3fnDErPj6j9l/VNQ
+SrszrxjYbZIQaY1mNmJfyOb2PIvhZ0lLbDs0W9cnL3ep6v2J9NVUjcxeEkn3seQ7uyyvYBVAmUP
P6jwwMbRn5DQkFLz1+bo5SvZmlhKA3LqZfHs4NNSpJhcqb5ZQhH4Jrk1tW+aa6yiXgNZIC/r1tyP
brEujOjFKro3Vb+QSF6kgslWR8UjDYdW4c2pi/ci0xri+sWuirTr0gHVESfeba68I7DDh3jCQmmR
p2lyHAb2qBb4XAgpEPsW+c5GIEllkixthIIigoumNytXcH+U8qkqtRVpfW8Rac9pXG+S1ImWWVY/
GZm5NakWATI1iS+Abe4yne+pk9lcROLK5RpnaiSFW4ewbaFmDYbzBGqY6NeGlT3WI+gdXeRPNnko
E95lY08krLwlsgHxwWoNVOejSP2Nn+c7oolMvaI16d7NNLQnJhdvDXYLuwIpxx/AM/JQIKSHQ3cL
Y/GoZ+5JB3gTFHBiLSyhfYMhmMT+ZH9IyFGJ1RHcrbCH1Q4witBekdSHdxgoLJzOqrLlLpPZ1szm
jzNqSFpow5N9o7nyvW7zbekUh6IJD2IC8KHs4SymagM2dk0lwQbsGBurTul5HQAjzDtwzXCVocaN
Qbsuh6haGFl0jdsQL6iXrXpAF1qvPYme+A8JgPu+tj/Zl3Wcb+VoHXGSPtYBfWhYhmfeiL0cDGch
IYaAwjh3TBMGYvql3V7M3gpLJDvfsnapQPZPkotgLNeQmHchKV6QCzWXh3xbexNfAZsFbJjnuEqb
hew9vHBeel3mrdr0cz7bCt6xGeE1TrB99P1tBsvT5TJBz9KuW1de6VUK75DobueAvNS3mmacSm16
oVZuVRFs5eA92F39WmJFsmz0M6mdVVBdAeNcFUNQLkTpn108MVb2NkjruSdU74bqbAlnM/ui2jxd
BjB5mAtnJ9fMtlp35n0kgDiAryFMlw+bFqSbxZcpRXIz/5gWlrGusQ4Kl66b5lvHDd6iJNjXEAuc
JLwxCZOBolj1hr3mtCamJsLd/Hc5mOod6sRdLb0d3CTaFYQryQVpLOqz3iUN9CAB4E635SL2ex2G
ob8LFbBfdo2XW1mNb3FhXXekrTa+jUNoorfAVpou0iy4xncDBzFAkGrLeJPw0BZBuZECGzHDBH/E
U9Za4iNwkEH69q4u5S4ykiMPFxOpvIPtiQkqnlwIn5G3LH2EmXhEqXrp/XdlvPWOfpmO5cbQ7zpC
mWCGIDaER4lhO5yB1qamH0RoLYIaU11t3YwVD4zkDwX6sATz+WoBuvC5Ozd2za2uPNaqWA3lq9Sm
JZCihT9YGzVqp8Jrr3xE31bjnanThVNWzVKXMzsAZsaM6atIwgbTTd/ruJ20jcTOA9FkVfTmbY15
AID3Mq/kwm56sAT5tzHU93wjBy6NcBaHRVJbJN94NWP9lnDWIvTzVRwSD6gjfOYmlrUYba00CjRF
jYAfMWWn6Fddnp5LpS68lgR2cmPRPTuTtwrFsAZattEjHqJkMEE5ONcd2kir1o0pzpz4y4HUO07J
4wCzUJraevA8+tph5Q3jShDAtGuEW2ewbz3o31Y1gU8zGTUiA2clt/Y2Nd8K6lbB8Aqy8TLWjPfZ
Hdj24sGOpqXr92vLstadyu/xUVx0dXipj9Ha0RHjNGsfgksSbv0awG5bBDJa5x40ad1Xy4CQvnTR
wYvqDKpik/aPOYaKJmov3MBem1gOazzleuYvzXQm+2K2b5y7UjWvUAn3XtthscVRDyw3Uy2lOW6h
PspNSKuo6vhdj7V7vVDeIjcZbQ0WvJRoAz3qKojsfYyfLx2qc8+3O0Ffb2rC2h52LxO6rYNi4Kar
2fqfjvjpCM71PsarOPB2UoPNW2bH+Wlj4Lbxs+zeKpiuqWLfGeGt6+QwyaM7H02yyz3gqs4DgxAX
oKydLCX4MlrE9xyErBjjm/k5Y1J8HHXkzyh9m3/dsuxTDTM4bbtdMPLyJtgvGnshvflYJCYSGU9T
AveznlmO7Tof5C5VdHlbXTl7nKAT84x+hdci0cVD0rTrhpc4iJr+vQ3cQ6w3723lHD0ZwGl1r/U5
2ZkUq/mP9vpqn3MZw7gGA3CR8xfgkIPIQ/s0ZxzGtL2YEY1p5G765qwp5ZysUvtQrv/Qab2zlbYf
fnO15p4quWNV7XXU+as8znF/kv6KS+oslp/GT5+EsFf1RPi5TrOtPzpXOZhbv32MTLVrC9hEzpXH
XbATzDuYUBZ1vDG97lrx5DGEnce8V/HUYPkzHzW4y3YA7DSurjrvaMVkifOqHiGgRnelNM9ppz3g
PD70E6MOz9uApGhBQXLg1Kb43utiH1cTsFi5LkqCH8yCyvoj5DLXBUDBeh31qcfLZ808rJui6lZT
2h8YphIYD04BD1hTRFeOH90n7V6acAXCJ5jN+zDb6cH02AbTU5uIqzqyTnYZjQsbSx/mb+fhd7f9
2W1bBLr+udteJPOSjb/22vOnfvTaWE6AkQqX5vQzUPY/EcX6gybaZKm0ZeN8lrO+8tVro+jSnpM4
YGg2O1LQjr96bUaeDjQEiQ78n4/9m15bWH8x2c0CDlR21t5jSEHl+VVESebLoaZV0V6EcbQqK2/r
91hOmswa1qE38CDOY8eON3bnjaAD8IicQ61oTpoPJsEsHWOVa7q/llDXl1HcQWQMQzgiNbbcXJPh
OtSLY5JjL4g4o3aYTuyV5ocPrDAhhK9CbCDEW8GUBE+5zkzfitorzCHHziRPFYzFCyGlkz36Ljd+
xmZTL15CnTBFmeucjMPI1LAGOVe7sXGhLB0/YFuL28okQZ8Uc+CB9t0N6eOcEDIgvolbU2s5j2Fj
qlr1Kw0Na1lXDrQzq3ydxgDN2r8DwtlTDCEdlmDOhsg/xU6xi7361A9ajWgkt3bcnnDfIAFFQ0KT
yZUkKNsbz5pOONVP8HDO1iR2VseI1qsqmIwFioyRR1dCJ4iVaPVV0IWvxRQcJtlvYd1+S4lcpPoC
LznBhpXPIG4JfJcwWzmhF/eTuaHzO6Hh1LtW61nAMPCf1Gd9LbUifoXiCEs9KxtIE/AHNfBtaxSP
4CozxL3utc9dnEqu3fIclBnQJCNbDUWLvbCUR84g2mtLC+HMdTFkADQMOEwA96o9sft3eBBqoSmP
6ISeVhtdM1Z1pj4GVTtYeQGCyIFMhwHjatGN3HhGcywJ7fNvjMWIxsyBnGclXGJq5iLriUssUokk
UgPgm8NQ7MI5ljIQcdgI5dlrlUnoabExbCOly8vYS99SOs3GnpVnLX1y8Iksunh+0gb4a8T1HvrB
N46+atxdNhSwr7Rww94Mfrw+nxZmwX0uGSH000we+jK+7hWdUAKorTSDty5Inj0SAsCXW+1YhL6+
TRqNWVvo30VmqK07PfSJpMRU9hE4TVIzl5bhMF1XjD/5V+XrecAQaPALkhXJt6SeEzFTfutN+aso
Bk4cp4WAG2nY+Q217rXGIafgmMV21oeYP9ra0WKNyGKoJGit2NkwIkG8SvNvbBy5UEb16rvOh2/T
kUWyvc378crIjevOMJZJ0aH+6eU+qwCO+w29pwzGZAMYFjKdmpZBMbSb0mnf8J5pu8QkDKjCSK64
6AYoWe5rGcFFTEpFMih3L8owgRWTjGCVQneJ2RceSqk+EtADKw+q9izi3GgJj74s1HBqdDtc9pb+
LjP33pNxhQgJlZ0VJiQRPIyuagRWPxr85YdufBA5KUU/GotbeMQfvuuiaUZ5tvh9JH0eSfL/PZIO
H9+/f/x96m7+4I9T6VPal474PF5mC8yXtI8CRGaa48phC578zNZ9nUp4IT1DzseYYXp4azgrfpxK
+C2JoVl8jx7H07/KTVt/Y5NEhWLyMNsunXkt+K+nEpt2wjipu3BfDrW+aMeYUwWlZGaOR/a1qXit
2zDDjlLWMXo6+zT0Rl9oTr/2wn4B3wpB4NxBbYZFtyLcsWCuQHqkXxSJi0xQ+U/IYAEBpe6CjBnS
T2ffOlV5mIN12sBEwfO+JdLFAQMiHH6avS5NlPtUN25cMniTNvFLALM9fWSjgXpM+mEjw/7RrcGa
x/gE4iFdZgSIl6PW3oqq+F568U2pAYazgev6kOHH9DJwfYDx9hp32qqCygbjH8qKMelApietuma5
BBTq3Bh3dkkqLuX+WrRjus46Od5NHeLYnCJmdwfxLqm543pSLTx40tGffrQ0y0+qDW+itHtpQYzC
KbzWurepHh6yMXtuueWs0zSiOrpGZVw6CbipQneaNaRIqFFIKzUSi5XbOxvJJZ61F+R5cNlc4toS
sm9/Fg0Qh8QLDuO89oR2OpDyvUfOSZF1WvyhCwuhJ0fwqRF+ysZeER180kHvAhLiW7e11zwjiljL
6wLhI/atJZYL0H7drk8slHT2TeHFufVTfTurFrrDLLcu93EUlKsGPWnE5dNPgNPi5mbiU6VQqx6L
5Zx6CsQIvSjflUhdeRF/NEhfTch1cfAwNJarKhrv47CHcTyA4EM4GxDQcHRfl9NMmCXz/qmwtXCA
AgX48WpEgEtmJS5DkjMNViNxcbCQ6gSSHeu+ntJPDQ8xz+yfB4cTpysRLeWTiQ5Pi2Lv1ThusCi2
4K6zTYlEWCAVBkiG7qwd1oiIJmJiNKuKTF8f+to96ppzOxZQ1zrlXccIkeWnIok0CVYVRytG0LaI
FulUrNjgQf7oxUbSLJE27WykbmMok+VWR/bUGFFXHnRv5FBi+MyR1T4ztLtE9/Zlpa9dO30mD7lw
Zz0VJutD1uhX0RRcGTGcvwDdtTAlj723iqJk54b9Nhl8jD42olCH4BncW3Z+V8fmm402t/Ya55Id
KSewngCNAAREyAwtEmxudqsuNfdRkH/zsunWY+aND5//qw1y27Xtou2K26rI4PRVFtwYLqpSXA5G
dGq0k9TUgYZsD/4SLK17VZTpJgGsjfLaLSt7xWhuabEDYQJfCah1U+XpwrWxUoE6Ttx+aVudh+8z
ib83Hita2lVo+vuufBRuuk0bF8PUrhoqOiqP98CqXlnvZrcrxB1v66bmrZ0bx7BPz7PXpvXBCbre
XlNoYXpxrid359fOMhRqy04FYoiQoi1v6bn3JhjcpHuOcCn1VrJi5QlnYbUfEM8cGJ1kQcdoN+Ts
W6tGOqsehOBIEO69arOVS7urEIpiekPR2FunY1mM027xj2wBz85MvoXTAI+QAn1ILtKo3c0Ns6dX
+6QvQd9CosR9HSG3zq/klHVM1pjlR9NaZME9fHJa13LZ6+5qRMyJXdb8mPmOkerOxxIbD+ClquJe
A/Ip8u/j+FYpmHbt/KfSeUd8r9YBXOBj70bbGtlSGGeltd/d8VveXjTc52P9xfTYcYJHrrbO/Hsn
S3rflVXeVqlYxqrZxWwa6XF2ZFVA5jUWpPsp1tpL6QJPBQcdaXDwa3ORNN0S0uHK5pmwEc7KOrxh
Anijg7dI8jn6Wm4s31gnJHpC7vkNUFQQOMvAbPFwQx9zg8tOU9/Ane2DbgZUgFcU2pZv6WJOpNWW
fwML7BKUGYoCuEBwCBes61iO3XcIHBdRFm/ChoLs15cMXcUyCOMTE8pmScYTyIC++93GzG0Mca7/
72Z927Ljr3v5a37t83NfXYzxhxR0KYThmD595s3+18WI2YUA+QXkyjy0+pn+gnfhv27hX52/DJoM
XcIMEKZDsu3fXKv/xkPFy0dwxOVPtw2+Ry7wP3uo8DDaJTBbwrTmKPZBAZA6K5qDZuvr0Q9OMphe
a6N4KasSoZmTP0YAZJ9j4L6y9DBamn3pX0IqUywg6a4a18PvE4F/TOB657ib5s2PWURiaTH29kfR
iAer5BCoWUdxB9Oyuw7sur8rdLYPRPX03U+THARJA3i6gv3Rh9wRdZ2xUdHNanYxfrPc/joNNY5g
Qz23mcUKk6yBspIyuSiG7D7STdatEN9dpVqzZXPCq8ZRuyUbGnJLd2+EzI9+WnYryy7ZVjLBnGO6
P/t2omQ/DP53n1QMQBOEdXL5AYv9ADZnRm9vEs96Fi459SFX76begKVz8NRSwp+7QWz1kNbDbeTW
iFjhAeEk35u2ugzZZ1lnnaIbcXNzzc6Idq6N9f3kDRPRczMLsgrtS2p729fYgdUo0zlXKMYrq3cN
lgyFe09ZF3GSkLNxD7rsWXEJhI4JQaStoHBbVwlRmYVb61T/EN6IcATZQOtl0ln6CD9oMYHo+45V
jyU7Tv5NM1JSvJ0EBBjbDjBB0OHSBLGMbf0uZRa0GNv8EMiCnYf5lOMLK1qGZ0Fbkw3WCOfYOS3L
VHTDN4H/joaO9GIpxlNoGntRsXrNVWa/h3wIW4Dwbqe5x8rj+yp8FGrAiBcNZBtj1PK1q0SIlghG
MrO6bRa5zbrgVpa76KgdxEcKr1HzkwXPv4vV553L5qbzzzLg6qUL3/82qjB/7qtYETFDY5OOtE2g
Jr+4qdw/dGBTtuNJ/FI4pLiN/bhyWfyaRVkCWcUvIt/9uHJ5DgWOqmXi/Jzn8V+rdH+x5wb/Wzf7
y3pZD1/Wn9xUXGoE9dWiYDEzpT7/XLGCMKtVMpTDnqhTsxCGsbUq4PXdoLaxMNnopL1kpcFMz2TT
kRmUOYMhxnlhlLN+NhbrthhiRqrjm/LEi9844RrdkTBrVdEjQLSQTXPdTtq745EnqgfO8VSxNrRg
/prb7A5I4s3gymZJsPVWZxHRLmvotLXBfgpd9AWnpWM1/CqHR0xIdFLDtnThUxm9BcFcRFd1hhIB
/nsTynRdt0jliVdskiDY2U57GQRo46mz61R0ayZsPMxB0CLuQc31PWeNsrf1G5YrZE1yYlkiDqfk
hUWl9GYy6JtvdC8Dt7No2SIBsnpBPgajvi6Tbs3SkmUzTyzT8aiiPN+PZRU+6EqB5UbCJfPvAi3C
nLnRjP4u87jHJa2uYSnLH5kFsJUx0Y5eLaOFLuc1i+wms7HKeMU1Ox0e4WLDANFcJjY8HMQ60kNe
N2QyvAS0d2wcZZ3eNmxnWMZkVRf9WL8y4tmx6+ciqca7JMtXJT1sa+KNS4JjGYaHsJqembb26K5U
AnsYX7HPE92yz0y6LzkHjtBbWPAqwHr6ZvoaGjh0VKCzgSRXh0IZ5s704muh6ORV52wROIH/ujr3
rtD/cBp25pbAhhkPWWJJGipYDfkE5hVOxjLy1Z3bE4gltcNygYZRYz4RV3axxlklSzEqM12ie7Kv
zjQv45H9j3imIElApo7xLAPycNJF4ytLAUQsekx4qss2QyLAf/oJ8/2xJhTXT+3F6ObfW629DIN8
T8O3cZ0yXxq2m2XrWuffaDXonB4yhSbZaNtpVBdhOWmskdBge3lqOsOcPEcVcGaPGN0MBS03dQnG
XJqBe/TztGxP3NRJ8hlqwD3lSEiTCFogucZBhOwqE8GDrSwcgQnbU/oSg3LZzUhigZQdJhKATbgr
Jvfqp9Lz3xf75xf5L94Zovk075Qtao2OT/rX19hoS72oO4NtCNpwdhBP9G68sKZk+bvUf5b6uVP7
51K/gGH4t0QrPvVV6F0IVLN2BVrhz0xC+QezRd2CdcX0mxQwvv8fhZ5dtfgX5Ky5/ZJJYxZkAEzk
9Tfh3eG3+Td1XvDb/1znBYIaiTmP84ic25xZ+8lcpXOlbs3MF/syqXhWY4keMJw7p7xKHXlQFQW0
nQCj+La51G1iP+xszdbxVJuMwiGwMy4Yk2OBd/wts1Jv37lcO73Z8t1pKe5vYzaCi9kS3s7mcHO2
iadtBc7WZS1tgDtmyZV3uO7ZhHZnFlh8uZQ2yaGZnOpUzTthfaeqbjqgFUyhnOBmBt0smtm07s72
da+ttW3TQYAlmJPuPCxum0EvujuUy2pntoF8mCrd35tV0LNryG/mI6y50Zp8ZA01kp3bht1GTdX3
THi7Lh1AErK+rvHODsbQUWclDNtS3TicF5BtbaF94+rPAkClb2vd343GyOKhxGKGMhy6sX0krZET
IjB3kQ7EMQy55tdnZ2ifNA9jQEyGZ54WRVp9Q0prg1jYY0WGp8TSoAdX8aPZhXvXOvKurUH2kg7q
XLFmz8AdK1DAD/oEDYapwldVr72sPug91t+iWGFeJtdVgtSqDr0dHiZiYOC31NLV5xWaFgsJwHNJ
f9u7/Q4W1CFmBalnwYYXRNF8P4PuLZ4109urOj325Jwdw7vPWkLG/bjV43TDqgccT7WxcnUMEqwV
dFkIx8aSyF+U2oj/bI5FO8lu4FICXGJlc33uy2pOhAMtU1d51mxwb6zTBNIsmwiKtNjqNt9QPJ6q
ODoA5dk1dXHywRqN5QgzLdmGnrVzMNXYEDo6rTqqONy4XXDCL8VCSn0X2tN60umxC8M65tI4mv14
aDrdX4Vpv3YM9wSlapOaGLGVC9aKEzLGz+NzgI6mta5clnFZ8sQ5SACbvwckBzC9+WZy8IvF/dsw
I6651x98hujtYJwy1BoXeqcZsztmYoKYO3h4O4HBamQJ+zbuIkZpLFJOT5HeXEUZfgO+WWzNEF1X
QRncY+nhEhZOgNuyC2tEh4E099LhaBwU/i6JtgpZfVyjqgdHDS/R70L9Wahn1+g/F+rTS199ZG8f
lOWsQZCZ15hTRFED5s/9KNVEGCTQGgcfGZWVdv1rDOKiEjDtoGOXJr/l5xwWE3hm5SSx/juA/2kM
AgHH82yTJef00HMl/ze1+m/iwxZ71rHi8iVt6QqOi59LtVCVWbKbrNvH1PFlO9SMnvWwAKlkljTJ
5BaXkC7ua8u04EkM+crten0V2EiPwUBdAN/0Xg/jDTHoN7gOT2w9YQWhzs5QCYPWbV8T1r3g/GSl
QZY1W+n2l4bbXhiKFqjWDDa4TAIj/eiiu03TYaY2T252ZTvTDPN6scrum1RFjRWvgUDW6cntGJF8
aPT42PRqpoRGDtl5FnLses8yPjz2GKBID/XS9NibYGjFi/TtxiFsMWzTIHUex67hReQqdOv3vrZz
EzGUaL+BfPGw5NzFzH/JRw8Ux7Jo4GbpcOqngc19blA9a2HXpU/JFGD888ttKdgx6RqEnrrm0mHt
QJOYVC3RXWiyOjdtemVxnLA9zWXtmB4wMnCMeg4C39htcWGxBbRvtTWBq8tmTGgduRUlRT9uxl5L
rlhQXKzZIsh6sBa7Vm+1oOLYcymWfSJ1Etg6qxatNPrwa9f7zRP9z6vJ6/L/vNKbl/Gjaf7mjZ4/
9vVGe3hqmE3yboKMEp+639cb7f3h0HmxK/u/mBc+9dV88UbrvGqujZJILonY//9u2fMbTTs2V4L5
1k57+C9u2X8TrTRBlhJZsuDTmFjmf32j2b6TWjE2V64krtaefMDRNi4F6tN15XY6yQ6HzIrcqbCB
AA3gyAEh2hXuDZGiZO3KcBl3I9a7ycLeAYmviY9RPG2Cpt/jx1zJIL8uQyQ5p0CLchgZsjopxaOm
wGUQyBGrpGvew1y/iVp5G1TaugqteauLRZQyOLipKAG1WI9Rox21eW8EtDo2VulZOyDLjyW6nNCD
NNqwhx6zfDqBgXv5fV7952Lx/z7ci+QDCelvHm7zp4ebZ5FjhXvCf1PDSDhfDzdPMP//k2r0K6vN
JeVBzIPrJtX1T2E8m9dB2rwVNnmLfzWx5wHmyf01jCeNORkCFU4XUNv+JHjnZuW7RgwkIWO3ULry
86mo1z3M2WWEwWuhayMLo0EgClC5Fc9ym4lTUyWXODSZRJbWRVmr4HmoCQaBStwOBXZ35dxVEyvs
iPmdPCd7bjp23cdO89GYxZ1sCyRP0zJecx5ZLFnafRm016WFo95ieD7E/YNTWk9Tke3GKHoaAnb8
dEH1KjP8Zn7idMvOSmtoLzDmyFbIxoJP5PnRLnaGdB13xlXLWpEFgNKFlrPN9FLoxCPMmOGhXDZC
QsAJN61u7ti7eV1xQBOcLvw914vz1Ei1cER1WzjWHgEIBndSsSuJDAFQUg9UXFgTHPPfZFVZl0ZY
h8UlhYMMRXKyKvtOU8ZtZhiXrOIlbqK/Gam4AUVMrCrW0dzDC5WEZ1IYV71mLbM4v28LWDZVDeIG
9BE9uRu1r61dXPihfFRSvDlCndo0PWMcYCtxHbA/8FoIxU4kk3Xj7BwhEEPoAxlqbbbDnpKx5mx0
7Sv2zIxg7SwpbhMPD7nW6OW2lhc9ahJZyX1Ue+fIBffAElI4judcaJeZ392E9XBBPu058JsjHvVr
TAmXXqQYgKAHudE1iHuGkaHcVrQgiyRjj6nMTfeSuAHdfaZVXrn7XVg+C8ts6fznRniZvIx/bYLn
z3wdmfYfiL2UFDRfQNyf6vOPqjIP0GiBAXF/Ugd+HJlM0UhpGFh9dAZdf0qDWUhQJhsCZjjPrHT/
iyMT/fkvlYWUMaXKs7Bi6kzzfj0zWUkNzL8s2r2bXhZ6HCxC/Et73ShSVoCV7JEMIDhqnpGuBXuX
VyPxd940RSYIzimGGe+OLd3rAKZWdxfI55yLdFI4J88Y6tukwBxvVR9hBRrKbIorHekzDKJ1zfYB
5XrYr1W2TdLoit2DL3ZMDAkUN+feaZimtTUx2Akmahlb1kCct+Bw/XVdG8gKWrsk6WWAaylu0io1
Dh2h+oNt57doFQPrhvFCcL8OZpK241THOIw/VONhdB+DNbHmB1BAGPuKXeDnF159lxF2cZV/l1aR
sWGzX02C5//YO48luZG0y77K2L8elEGLxWxC64zUYgNLRWg4hEM+/RwwO5sskl3W/Nc060UXyUgy
MhHun7j3XC3YEaJ0qJAjtHp/jIuj0gZ7opbxpuG4qC0Jrs3SH/xIv44zWR4GfCxzYucog5NSV/iG
eT57/zTrLlmCwwUqZNkRGheRi2ln9fieW65PnnPBGW0MEUPXxDn1kHs8muIxIsNWkNx9mRGkBaWE
KC4H08AXUbY1oTtkoLtmPKkvnCbfVOEhtRDNQJthyNC/aQBoQIRZj8yjqsdyotMMYGqUtKasBsJZ
vMBCW1cQ11lYMeoJNiWQm4a4VT1RiU+H3AgEJ1WKpbBmYxUkJ3dC5EQTLKeasDkZ/BxPLRHGPDux
fm2TEI/WJgK0007EnW5i79hAeNyJxlOB5RHgeXzWh3j5Yr7wuA3UQzxxfJyJ6DNObJ8SAUM/ZddQ
CEHAWAsgQAI9awkUCHX0vOL+04AFsdjEhzbOIRitBv2FdcYsAy5UTpAhYEP9BB0CPpSpBdFGSKSB
EhFQdayd6wpUkYmc+s/Z93H2Md7+h7PvOc9/Na2dyvJvpx+nG27TiR/AGTOV/p+nH/wDuF30Ax4i
fUgslFvfGgZGsSZXMp0+EwWNIeq3tZzN16FCo9HghORVv3H6sf376fRD/e8xTKaQ4y3/ePqZJgrH
rCzlVifo2pXBga3HfV3h6AT9dwxMe+GG7slIQKIa8WECwMbYTHw+/nkHqjSuoFl3ClqfZJHGLuBx
GnRk4IuIVyqsBUKc7yPworp35KYInaXrReAlo+Qyqk/GWO30Ijq1Vv0eyxxRGoGejuqdcR4umgQZ
o96Q2cwncpEPuIuGbm2NkwbZIkx5Lutum9jEvURDpa9GN1wUuHBsq8CwItea/1BUAhiL/V6bXkfI
Yq4w07ODJVkiuSOhG1kpS7uw3ftussva9ELrX5NRXQ2Uj9KLrzj9d57J/tzqrbXPuK+2O7CM/qzS
mD6ym1c0E1pkp5P2EgZNcwTjj383DseIoNIofo4kMayO2/WvabuHTf1gDOygmOWulVFPQS4EG6Pr
LytEE0cESsky1EdtzVt3jP5S1OFGCijYUXDXjpMaPbZ1gnhUD84UOF7XuQgSlFdm3GcHbyj2ub7t
cHrJBqTL4LrHSiVHuTGe2WAFDFlS3iZmTGuTNXCpBCN4S8fL3FrNDdbRpUKC8WiI1RDc5bFcRuNe
RhiKcwMSThIuR5SseV8RSqxr92Z26zLtBi+0lEHMmymJW1FPNmK6BqxhZuekhBLHR+CahrCQH9ai
N9JFOGSrUM8Ig+0P9Iob+lfE8+lFHfQ3riEIZo7uUO1sE8U5JD7hQ4SVZkPXLFQb8qIcjeVQR7fN
OK4Nu3v0m+A1RDmXEQYb697SypG8+QAtyfgpK/tFaFTMTTCPbCyGqOnhoWOuCNhXYhhT2M01ZbxK
8ZihYzjYrreOXRjyKNDVEVo4Hk6H7GIvyRZ5FL1EUX9NKb7OKqgfTb0wB+0cacOpyvvXmmVkmMrn
xELF5bGWJmWtDodjkRGrZo3iinkNNIQBnXFjlVgisjrnURq7dYAcUA7xuHaN9GRPj3tckMDTeo9G
LbZ/juivR7TFvPU/H9GL9/+zf05ffq5Qp5d9O6NpKpnCoszSvjar35/RKv4pOL/Ae+lvJ33E5xmN
Wt1gwwVvBqCWw+zm+zMaTDlyCwxP1le5+u+c0YyXfjqjP4RmjmF97X35p38/p438OkNH3dZbAUcq
GJt36bb5BoOJskgNnI+xfeGXwSKLk1XB0YfH1lg2JjZMsCXHIMCwDOLtkEWQn/A1AyZdlKq8E7JO
TrSgxyZhbkmBepNGgrz7rFo3uErNwFhGJCV4YbY1SXMG0UL8rQ96uisOqeEs0iFdxs0U1Wso8wqh
M/NS6I2BM6woNmDHNVgc9X2e4y7tE/NmLKDnYQIDLDCAjfOuYifzL7I4WGZ67u4gt5ysr/kzI3+L
gQzCSEjE7v0jifLwWGERZGo0S5k6qeSSAPxGtcQ7QU/eoHmiOrvoGv/EzbXzImOOZnReueT14oNq
3UsR9/PeUi7Z+K1g+sRH2MDs2Rx00qRq1Y9oyRaD0e/1ASGsU8TZ/UhwZwuH1zbtsz3edM5dF9yj
AxgXsXhxm7cCEF9ZuPMS9zoCA6RtdmGdQpLRF0VR4hFPEnY4pf1eEvJdF9rZQEorx+gOBvvWU5It
s69l2MpTZjYLh8++6pCajQsh02oi0nCNqV4xM5tmWaSgItCaq329GQmnVdCPOHG9SrDtY0vDkNNc
ufa4Dc1okdCbd/mezJG908MEApOpG8oMdNCKeO5XRbe30BbsReIoB5vUdiyg6B+Efadkb3mJh0Ed
X5w0vBylxhTdxoGblGs7R9rR9XtNhudiCvBIvJOZtoco7xZZNpy6pNkk1hfR3gsjvPaEnOdxuDTV
ABW+lx5Jzp5Jk8QycdFNsWG6QiAbeSr+TdEr2Aba6NaK9bWRQR2Imm05ZqwDDZoBEc7rDA/94D5n
GiHAVrod3Fc/rLaj0M7CM27DopuHQrlB+zi3dexko9zHLtdxVt2Efkg8Z7IQVbIJEEDnYXkSQbdK
lHaRdcUTcrclXrCZCt7B7tH+l822iDpnbtIjoNNFXGzuQxUhzFBeQ/tB049SzyGUHQ1w4bUbtfB3
cVxcxoa8Eoo9BwK3V+vg2GoKGSb0jMSxuwmx7VZ81FXzKW6yR1O5gzSAhzf3UP3nDyx4Iz/daNK8
ZjY8z0T1pUQzXgW4k13uE8JohXHVE1QwQ2ZNneX0i6oz5yaCHtG0/ZJrEOZptS0blsk5vyk0e45l
g8gZ3H7SMdZeB2UNdQhx90fbk8TotqTs1utcrbEvspvEIaJi3EscEnX0fqO2+XVlhliJiQ/vLrje
WCFrq1i6u161dnZezoWGCd7NryGrIhWND4gby5kvvJVm7Hy8hL4zPGiDf9OnyGagAqRWwC76JMoE
NSqL4eg0mPXeax8Dhsup5tymBBcSsZDMMf29mFp5rGA65R70i8Be6mZODzku4ITj10G809tvRVlc
mCRIs9M2OuMOkjLrJCeJGz7YlF/510osmIqy5Gt95k+lGvyWL+0Yn7uphqOWa2Q2IwxhXTSgNQqq
vcIJr3qqv5gqUJ2qtvSCP7MrSmOrqGRx5zA0kXhuys5ZxdzuFTQmi1AlNdpBqZ71PTujsdhaLhHA
oXI56Bl61si9GJPoUCEhn6K8SftNKWCskeDjCud0MteMWiVzT6FsqWcyMzaqF9+oJWokrdqNtfJo
NWUw8yv/JIXazYtAnwoNaxPL9k5r7HNJme0kOYGPxI8zu+iWuCwwdAYkC+qdjmYWz+VcS9WFRzxK
kBIUlQXzQuCF8NtLEbpAsDPlfwFI+u+CRW9Exv9+zB6d0u9eRTFUURDK+t9peItn+fy3/1h+Xb9e
Nu/VcPVeN6n87IamP/nf/ua/lrg3Q/H+//7n+S2LcoirsopeJT3Zjwte8x8LjvlzJX/FR5pe9Vlv
aH8xDCMLAGSz/tHC/bsn1P9idYMh+9us7Fu5MU3DVKSYBs5sJOffyg0qETq372l5n9+E/0KpyYz+
x3KDGgh+KDN7TVfVD+35dwoe2/d6CUHA37BI2quJtWMGMzFVcFzl2lo3o7eEY48HsiOMqluo3ZVZ
Fmce6W1EZEVvZI+shp48aPCGl5+bJHwyk3pbc3023AQiKskd610+dAs/b/073piXQChOkyVAoLOr
xZeG4V63/K30iS2IA2j82L3IvNuhDlnSqa3H2L8EfzG3o+y6DsplYhrLEf6lU2THBIIYX5iAOG3W
G808Md6bkrWuky1h24FGSheeDdUpeg0078CimSiQCbtiroaYWZNWI1Y8B+YN1uFlnqcr4egrI8wX
Zewv04nw1MmT1PHK5LA+RVzcezK6rfko17GK2nLgYJZRCoQ+wKnWY5gySSqxbzNBl5NXT1XgHfKK
Et+44Ta6zIGyqX1yIv7tCjXmwaO14As0Nw38khJLlizGOyUuLw1CzCeaCgrDXcRRaxT5Dns7fDr1
ImrMayQjh0qyta707iUDJCix5A0GCQq1ZpB6El+rWrJ0y+wpr6sXz4RFxU80i1DvJPhjgLEISDq1
21MtTE11DR6KCuEYSSg5sTKP6vo4lHStWXgoQiaLwltLVFIZQKUIWNPEDdTo+kSB1F4zj1DleO/+
oWRdaCWEtKnGAUkiR+CzbL1Znxrsu+Ei8nzMC+Rekxl/ETXFwtPijSWSveYNl7FbbVwCEF3UY8Vt
lTaLET1s7pGoXCZwPABtG9VClN0ZfSyBWe62LK/8CQEUVWIbaZoyT7Ri03ruKm2t6z4e5khAd6F6
2zGZVUd8l3TciY982LLYf3bXaexA7Js27ghycQNGJnnOonoZprWnrHMyGCOSuEzc/bBBirmsXmqX
YqcVzsx16BpVELNudrYVqCcQPtyA7FU3ZffDZ4gvdNSV/NC1MWRw+6wnfB/5S1ws5kNq3Uy4kynI
yyeoNZr+EXHHt2SKEuwodNl6NTGPo5yLwto2ZXmccum4f1fIo5aFd5/4OAAL7b3MyrWP7HTWocCz
yogiLdqZuAM8cAguOiWL8gIwwzzFQyDHWqK/hUFteiuoTzPbqu4VIkLM2oKZ+lr4/Xakb1bZUJFQ
fivGGOM8GJc6IEWWjLVAbW+BVjUIscTONMHqVGLX1A9u8No08ZVOKM70ORgiZ9UMZ7sj/6JW74AH
kT0XrxpJQtvovgW5fMizXj7xY7+oKx/uEXmNOrSUzD5/zVByAqJwG6R/w0GvL51IoZ4YFoJPu025
DXwIedMgGghUMlug6A0XQ98DCefJWCoEITZEjpWrPPaxTDCPv3YKuSk15w3521of/IvKlms+0kvY
xNSu9c5GFWfaRbhXPHLgGakAM6xK7OYyGHD1WeAja4X6AT8rv+iAs5w4Mjh9sbS2K3Nw3irRzDub
jEC0dEWt8azmC9ml20idVbW3GhQLC25xyd5vWbSciU5/yioq2o7RhWrV23Zs+ei0BDmV0MvJq+Cj
KKv2VGDai+DZV8LblOm0ru84zrqF1B/yEhCn1q6cxof6TphaHm06AjKkezbAApmR8vUhhmC57xVQ
B1Agg1y8Kqk5sdFBdrpnhfS2scn4sLRY+Sl0Iu8Y9TpAsu6ErH5TBOKOEJeVaUK3SIZdMlx5Tb+y
3YSxIHeE2u7KVLKp81dBCTcH9gwbyBvPCmCVPviMX5LY2k/fO9lUW4N/oyRBQ8G9SsDbFKXEkzmi
BijuIts6KUY3g4Nw25MFk7dT9Ethb42UeEZwdqVVW8TRVA0Wau+YpOaNK/Cg9hYKRCF30sW2+WeM
8jHpZnzxn8coVDWV+GU0Ei/7LGvcKcrou33/v4saF7McFjqka0y7f7L8W0zB1UmAhkzOod76Nuhm
6oJinl+F12ib2u8MUcyf59zTEH4K7YVk7uGe+/sMRVXMMojIldmqFkAoGFMrz8hvcnGhQ6z17DtL
z26NJj95dujMoUkXfC64330jPNkY7aJo3vdljqOtJHvUV+ZhlMdnX0+Ud7UXFAeBRTD0JNsMGkgB
wyTlbG0Zj5uuqRPz5NRaf+0EoeI/qGk5JqspWvh1zIKA/ViWc9QYpZFbs9wqtpWTM+wI9ZOiBPf+
IK/VuL/yU5z/cgQbkh0iMZ1HfgC5ziEC7sVWlE6b5V4nN2atJtGfzfaHHsxDHvWfn/nj8xuQoJ8t
oqjbv3/mUcVMq2Pw6P96tD/XO95fjA3R22PVgyv4N9AFDGvW3ex+DNybDo/49089BblBb/CRcPh7
shlreqr/rpqBpGHBWqVl4C9yfxDjsw/wOj+1zO0oG694ZOogHnQRQLSvK54wGsFcpTtNhlvqJfr8
PjPWRaS+eEMPEJOUlWOPAFNe1pLw1ZPMABto6S1LiLPQxXumsNoMtZydpH6wuhKKvX7C8V/hukw1
PTwabA+sLryvQ4vdcD9jlkpcNIqULqKONfJZkZsr18vR5HtT4kSwY9t57FGPwpS4SwOqNjlVGvra
KRhPyvSZ1Jqlr4iF9JVevys1SQVpwcf3937fOmL/57T/OO15EP7zkz8P359l+Jz9ovfldZ/HvU0S
Hpp9mydbNz7MJp+PvvMXOi1iWid1xlevybcmltbS5iL41zqU1vPzuIfxa2o26kqTTCPoML8lbSaE
6acnnwg8A+GZS3WFlvqHmTk1WmCPyTBSYDDtaekA79ICgBKYboEhy8OYRTxZOPPbqf5ViG9ZVqHH
Ugs4NdPwEexBWorTiNlqZ0PeNNsXmpMtgdeHrrwZSLIjLC2AnzSeIU7asLST8j6leoPL2Wn5SoZC
PbpBqX2hS+lnFdujndcCCfaMfurZYFGNizTz910ZYdPVdt7Qke5C8M/4JeQDoZB70eFlCa2SFPR6
5uWMS2EzleHJh3WRj3Jns08r1Harju261t96HCyR8gaZhGi99ig0jfk0eJMuoWh8CZF8OR3BYy0R
zuFFCYGlKy+KJF7nSb9wTGKGLXFndlRMSaOvG96y33Y3I6bkdBguwip7aFWKSI9OTrSHlkaAiRe0
77uIXeas94N1YxOLNIp7DzojYuYiS5yXXgqbeZ0Hc8Miwi4pjYqOp8ittXQBoZiEZHjBNmunlMtY
uXXZOQZWb89kZ6rnKIjWOqpvaod9gVYdO4WEcxZfetqDboRM//qN3RLRrmfda1S0R9nrSzcHL8nu
YpDlejB2I1x1t9GWKtkeGmZzK0y2RRLeWLn/YNcNX6qH1uktIVQ+Okhfrbjd0dTDdGuXHXDTqjVm
hVOck7Z4CMnM0a2XRlfXkSkINBe4kfrLqHDWxE8tIGLHe3RnILIgAG2wzyt7gTQo6UKVr+FeGnm2
TkdzoUI69cRacxDSkCg7N30bi5G/KbrDCGOsra4QQO1KYCO5irO8jOZBMCzdjtQ5MFpFkZDgwVg0
RAIfKVZ+BFAHvFSO4VyNHahFOIgyewAb05abQC9WTSvXOu9zoNho3HrRdrsRDj0JHVmunzu9cfij
pPQlqvWKboTlA1T9BCKn64qlaHliogoqX+k487GyR0YbLYuXqLwrsCfW6XjR5RdhD4XXXhhNemW3
RApYOfsI55HE7L0q+p1Zj0+SjGlEje2xp5vwZUA8EwCvYLg37IEXy7WIlHuraPdxbjdzS6Y45gt7
nRbBrTmIp2GQ7SyIusdO3odIjSera6/jZQpov7m8ED5ujH6Qc6yvm7RhyuKKVdqMszy4yXuXjRTO
3z5w7wLJekiPd4pprPNR2aMQmo18kXh8MQprb9r8PWAvxawHvJSO+8G79OK1Lr8Mfv1osmSxaxsc
jPdFYXnU2/EXI3nH53XGAnZK+3bd6ERi0YKHavEkgOmsyRM+9VF/hjOwD125ClTlaEg+fW5FAr11
qkV7VnkGQxYctme96Lq2RK2aPpV6jne40p0LnvoD8bJsulMOHc1PZoXOuZWomrvVpcI2gCMLILZm
srNpkRxsOlvAIhjNywiT6YDZtFSMjT/yGtcGLeIc/m83BhmpLam2TRW4MdQw2yoj5Lda1oM8+fT7
dFb2/M+V+nGlcpf945Va/3ouzMs+b1T3LwTWzjTjxcHJypdm6PNGdUkbZEf0i7BsrANUmRSNbKB/
8HXqpmOAQjEBfX6tP39jKsxz8tOFikrSIpEFJABQAOOHC7WDLul1JIVsndoOVmXQhUguSmzegCZm
Mg2aKzQe6U1aq9WsKeyZpYWrKHsLVHhiI4mC/riM8nEfBv6BC2yuBclz0TKbajOE2rpNSma0H9t2
FfsskVNVoFWJtro3PDI8WPeq99TqHrtjr5wBijP2hS5JeY5DC9JtYmYbMpOzM7sCxhs2ziAUgYoe
g9u1cdSRKCGsdR3hOorCK8yLG88MocgTMdtHxI0W+RsvWvQwEpgPK+NdowBUY4Xm9Wz4JDwqALl1
o639AlCAoiprLbBwEWLXYYJC8HQPngfvYhjEt7rw+l0pTQQrDlem07ULv7Af2r7JZn0F5jtSOoKh
s8cwSTawvneFwWnY56j5LGFHJBImzOL6sDTvG82NmZVwyYz2m2c14K696w6Lx1FP8VBEebjzmgc7
EWejk5Cv+u4+SRvqGKSUe5Lv7U3PLP8myKPsCmMRNlnNr9G+hPM0ColOmRK6y7kbYzkidnSmBg17
bHstRX2CYPBSM+zsfdLvCgufa7clDmetK4J4EhjgDIKWtbyL43KmuCjgE6Q2OizOqtdRcrbiAaYC
93Us6n7nhgNElEbr3GND/gi1fl+uq9pysXc66mbMXr0xB8UQiGFdFDXRLqECVbUSxjbkDjSS9Mrh
IiI6orKXMlZhaIV5cP/nXPp6Lln/2OTOxWvy/nOdP73o81TS/3KnpA7sSYhdPpyKn6eS8ReDGe/f
bvPvnSHspDgo/l3of295ovvVdHyRYJBQ3fxmnNyHPvtvPS7H3iTdJovVJqZpQjF9r46pPC3PSZMh
imPiyydjc2Vb7TjTrT5ExNK+15og1UYHCNGb/AG9Dp77xGlXCAnlbsyo78yu0hdETl/jUEcAQwOw
z0yUfJDjOTJk98T9Wp1Ikb9rbdinTpdMhcN4oSlcsy0Gc3+Khk6rivp3Ig67McRVL48e/aS5d+uR
pXHm3+pJTm4UGXLWBE2rnUhDzFgTt9YQ1EgmpteMV0QX3cvejk6FX90kda/NhsSO5ioElFlh229G
CEzdU9tHJSaHgZD7bD66ygNyiMc0zDCvjIpc1HVJFkcUE40wPPUDgR1GGy6FnKLaSoWMOHHO45ot
MElsVg0KCDDFZpTJa6AQyRMpT2UN9Z+Qu00eKtee9OM5EFV286HLILqrSFfyk2xdmzW2995voL6X
TbpRcm+f8WdFnOozdNb6GQ+/txSh2BktJVbuVUtPibeiajnwFcCYqlg3YTOcbAHrkBS/nReLR7W1
gwUOTTI1YlYnjnPD28nXhRd8waLyrpftFzrIdK9WaFpaJoqsgzQARAaWmKaK39wUsXmTkkbhkjve
C7SrZbKwlMGZBW2jnci4Az/H5pO6sDEWOXzdFSKu7oiX5bJua1CHaIe2XeSMM0+2/Gdu12s7Dvjy
st/XpoxvmiTv1m6HxaSthse6C8XWbOEZ1E18zrvgify96JFBNVEZpqYsSs60pTJOe6wRTVOuTwqX
vHorWmXk2IMHlZZQatPIjV5KAKK+7N8r21ykUfaeKCHJ1UUBKVOzfW6sXN7ETqxsSPZqF0Y93o86
dN5kUK+iom5oTPoLs1EO5jiAf1JbWoj4JbH0L4WTZWvkvnuwjNB8RfqQ6vkpSXJ0E5MszMcEMaOl
wS2Ll9WynQtap37WFjrhYNTVMwJznvvGXJTkwLstgVrOmPrzIUdBUjU0TF751tvpjrn/lyZQjp4X
QLMJVnUmoiPZV+2y1wCROexvZlalg3XWu4c/Z/jHGc6Z9g+1pYDJ+6tDnFd9HuJAPiBd8LFhRD8V
ikwcPw9xZOhTgvS/pAiUdZ/Dmilpz6ZpxW7+YXb9NqzB0+OihuQ2AKM7jel/ZzavT1qIH8aU2NAZ
oKK+RN7A3fD3I9xL3bi2zazaup2eLLXefKRlugc5se5ULSXMRF4jsN7JuD+hK78SpbzH6+YhK/N0
HkHPhmvaZ3KR6G27VseYLNs+znF6k83SzLwRyrdKwIJg00fZQaoC7plKUd0JLbsf4XNbfnOZ5n6z
0pXoDRjavSdsBkVFvZVqZdDBxxFpF9EhhkZZa77A4e40y85CJ9nEzqMj2rux9dFIkpfZwJETRv4a
eMKYOz0jH2GFN3baZiDr8mFexPmh1gDc5+bWdpI7rTCtWafpV0VsPhKife5H9ZT1wSoQ5laL8vLS
agngcWFezEdZvoWTxH400xuGA6exwEWroMZPUOWnJGNbqPTjBj8jqn23Nt7lJOWfZlMe2n4dvX3e
uB4lGtAI2MOnMQnK1+GrJLmd1MlqgzyoKOunclIvJ/Z4lHpxSihukTEi0OjUk4X2WSNNx0ziE1Lu
axFFLz36iMqK3iIzvgfddSyt7pChrW7RWIeT2NpW5DEei9dwIrtHghti8hN7doJastGu3KI/In6H
dR9b1dzpsgfkBuj340PY4fM0WyAAvi13paEe8oRJmepF1XIMRLuwDdp1wGEdxWtLJ5J3x4zoQkGE
YV8XK3/KNHQGZUfc6lxt8sFZ9lP8oUkOYpP2z2Wkq1cYeO56lLBllF0GVbedkmzSKUoxbJG499pO
mwJJyhqXhKvutCl+MZCp+26wGEdJ1u5tvJZWbtzmGSSQxMv3cAahDRsPha2KfUAqx6U7dBel2227
MvdndlHVa9iTvCn4oFl1MuPEmCfRAJWfsbzFengZNhySeZr6l8BAX0SUrIO+uZA140xzGoYxXgvm
uoPKtgJxNf3spdoc2344iYynPorl3CVzRjHBolT+RR8ou5wlqx2KC7sALMzOaKN39VZnk9z5xC86
ESE/0Cqqhwk10kc5aT1stvXMEMtQ2soZM3dXbwzcFggGoKB1nUSM28jkoWndbVZFG6MaVuFka8vV
/gYbLlyxgkifJNjnjXaWvfUlEOJaEyx1jek7KmJ284PAwlH0jPHMZhVq/aZ2XWXujN2jW5jXdVZf
l0FwLQx9ncTtRQk+Rkd4itCGtN5ObDghLv/cI1/vEecfx/6b6DXJnn+x8Jpe9nmRMNqfJGHkjbBD
/TAtfV4kzl/U4UQVffz63y4SGAdYnZwP+sHf00YYd7CVZTlrTT7P35r6a9bPU3/wZCzkuORY9OIt
/ftF4nuM0UqoZNvQ7qqFgTp6oWTVvslK4qv08do04xs9r6Dr+S8oNBHGVxDA08bxl5Hj+quWT8vM
S8diqVjee1Cp2iJVmxIUp7nrlO66Lod8zuetXEQqU0SG0pyWYzRHo1Qd3EENGAKgcyFq/g4U6z4P
Iv+lskOM6ZCHUGL1X4qqOQ52dO3HbbCUqc4E1G1JCFL5sLmodAc3PaCEMpYsI+KZV5V7vUWqmuuI
HBwjQU/mV9Y+siy02oEgh76vnrs8NDdWqY/gtbrXMqBotTODW7BwooCEwwLl9Ep0wanJgmYDMxQH
i4GzpU2UJ01QzanDu+BIJwV0WJTkWRgPXgGr2OjO7fhYphzu+IX4/x3hQmS5LwPSqtU42jLPMGYo
TheEeCPSgYEPx4isoxqaehvkszxOzwl9GOgSJF8+wHo0VySVOVNmtuUQni0MFQ8ZxFl8sKee5ih1
gPb5U+a2T/i2K4JjQRi3KKDpB9FozcJOvDqDuNQJ7vYK++gX+XOnxQ+ES+zKFovTMF3yqnxQ7exk
msqjLVL6wJiKWnUbuNT2ISUjnBKbvJnsqi7ILDRjC2X0eGkpTqGhe9Jr+6TZyn3ju/tB+svcV2uS
Ecs3Ja++mMmgMwH2TkY0RBAxUtJIA+iD68T08hmOvluLJ06zdE7VqAQBaOY7rWFFEg/aY2YZBYid
lEQrmgdGTM6sMAaQjUbprBQvf/lzkH0cZP841Ng8V2/vvz7JvptroErBuYOj5tup9HmSQXnB1YN4
ArCy/WE+/1YUM2tgsmEAhLYsNvzfiuKvKJfpoAPIbKnGbxbFPx9lhm5BzmAlqlMbT8Pg78caflpa
dmJVaFp9WXvPI5SDVR8ndXx0oirVzmhNxoT+2KsB1/mtBp6MIZnbeucK/17jEh5ffh2mObiEy1nV
d91CFFhFejl24xol9bSrNNxhvDKaomAu5+QeoTij79XYOvpQC2d/nsavT6PFz+Yf2rNqmrFJ+Ysp
G6/7vFcZ8HvoSEyAPB94xm/PIo8AewEVt5nLbyK4+nwW7b/ANgJCYFjvOTpe4G/PovUXo1N+XN92
8L8x/Gfc8VODBqyMeR1oGIt/jf3DjK0hP9pik2tvfVJTU4DiR98nx2rjJEoTLwjlECfaMegrjIqQ
8RKFyWLdgpRPBFKebbOIYJJojdU20QH5KQyNtXSuICeRgYdnCZ4Y+zmBrCRFXhJQ7DcDgsTkpojq
lW0E64LUpQG1ozsGJ8FuoEYcO3hvSRLtTQ2hVMlwvCALPRPbwPF2oaRdI/JHrZ6SgHEIubVxv8qb
N6fCbkGyo0pMoZmttBTaq7f2CqZ+zt0UUeUGV7pVXzXNK+F/M8F78tkwNOSIe/qt2d8r+C6Kyp45
kHuTMJhxxFyZtkH0L5EMpLsS4CTluPQ1AnQZf81bGZzwuS2T2lnlSbESdrnOCq1YyCF7Ju0P8bJW
zGv21aE7bDsHy5KAN5yQtpvfTKFJnqbcSDTFLHwLQxxTVigp/i2P2NYweIxleNK6cZkivzXad6t/
8se7AqZAaRcPqkP+dYDHVt5X+p1JmEARpstR57sb4/yKSJYZdqrbA1ZBngyYUqCm1IC4O519MfpT
WNXLWIBA79Gr+t28VL4EaPIFNFrWzItplN+PU2xjOPfLp0z2a2F7OH0N9iaTsZXUFIyFENCXpdqu
fIJuKo38U+xXNu10l+t8fxVGeDiDexiKtjVXCWYI+SkomK5NKREK89cQCpeys4i0bWwFBxGifwuU
dc/i2qQuKm+s9FILn2sawJJfMPRXA46Mb5ERAfwenWrjf5FqPq+Ck/ecsbDqtQbVbDDn376U7k0t
AsyDzcKkXkmzYhlkwUKm5ioiphKrL2x99zG0yyulZWtsV/NM49nKYTMMA49kcdn0rwP7oZPrZogc
9ESdO4qSzN2BUHrT3RaUAKN/Lk110+ZvekD6xv9n7zyW61ayLPovPYcCSPhBT6539E7iBEELm/AJ
9/W9QD32k56L0FyDqoqQihTNvYmTZ++9dhut9JTtnsAQTimj3ZC1Z5ehy3gTxjqVGe4aFoTFL2Kk
JZL6xqAxKN1Itn07Eu3xlmXb3gldpzzjNdDBhcThWlf6UqdvtaXVXjpYF+RzhCcwcHzMjYjDJS5g
HNq2wz3+1BftIq+dTc5M2nfuIqe0xs91fI2gg403JR4pIpn9/LPBWjRzHcDLNBJPm8Aw78vc+VpR
7xGM8IIaOjt0adM56U3+dhpn04kX5Lu4VcfRrA4Cn+Rp3m7uq6av3mrW0Vsu69zJW2w2Q9XsA93a
UMe757Xoq2tsdgtcCMHgrc263Ij8q6iiXWdAwizxbbc3JlV3U4trhf33UAYI93Jt2FCdS6T5R62+
I2W3rihy8oHqWXW3CakSGrhhygoTxnxt5k7shc/OYABQ8a/G+OSy+LQxfFIIvLA1f2F11sacrjzv
xlc+jdd4ICisUcpZEBVewhTZ8G3sUl0san3cZEG15pK+ttGtxio/hcWjJqJjlfjXUZ/eDvWlKUCe
qCNJb44OtapIWGjjNsrfYij5oUF5SuPsPGCucTjtC9FvWfps4KdwINbc8qvNZNObIPBd2NFKxasR
5CgbbHlwsfQ0xTKEBNpIk9KXy1YdxmLcJNJcWuaFDOhBUfdKPRdil9d3ZkDhH6huRbeMr9yNEBSU
qFsHO2sQlYRPJyAnatvL8JhE7rdq7PZCbw9pUO/bRB76khx7gQJavrJhZsUffi31y7YB+dI/TqpZ
ToO5GJsbiefCiqYDuK6FRvpliJu1V8M9ia80ehATisotNN6AT98RbMshersOqGDqh+FZQXN4t4vi
KSyL1cAOyiS2PBkmURyrvkuFdLaRRq4304Job1cQ2rlelWuq2NuDgmZ+zCW09J6U1WpCyaFn/ZUw
PY3bL5FjnDm1sbYqtW0db59U5lJZj5Yzrhz7oTWm1YCe43ApND2f9U+xqftsPfKFpyXNCajIOnEb
EaZbPam3IZAKYqmxsdZ6esi7jlX/RPz6fJhJ5qjJWdidqPFb0MvHW7tYjZmxjYsKnUOtsujAfn5r
usXBTt4w7hLIpK1PEU7tXmNah7uIbnpKubNLyXjXg7eX/MQqNSwkqVCpRduJpaFbncW+WKXezdxz
nDkjaJlvDqleC+99QcwJUyUeub0xUUxF917cZfzueZlSFuFRhKOpYoGXhZNI29k1aK7ozc5pHxsT
ItbpUnAKOxpVGeN1vUkq6MHoUWZ/21jOaUznVdtTx9O1xtdPN3buQqd9+j0xfp8Ymfb/Y2JU8vmt
zp7y13+YGfnIz5nR+jIX08z3A2YyLiWMk59TIwv6GZZn+YT4Zsv7D9sYlFmAfWzuefyg3f54g2Hj
T3sLn9PVucPwn19Z6+Nc+dvU6OH8xfc/20+YT+ep8ocgodmjEPp9Ve5jd6yCfUVqKoVl18K0q20W
6TDuqHNfstbYQTvaB7C7T3pvlBep0KryaJUjvjzHDTaemXgUi06sbhOYzfVBRYVaYLU775IEaGzp
bWWDTQ772zab4f01rV3YHMWLJRVlVXZR38mGUw1n28pKaZPAkYDDE67lcAgkMa6gb1V5qEXeZIu2
M1hz+MOzN+inqndvQjMA+2qdT5SoLcVACBhA9TDjrdQ7OnG/MgrOAbTGmzRCKCvH/hhqY7nWJ+3G
DUgROFqoL2TLgFOFdy2T0SKOXHPddNZBKqNYqcjX9/mUP3R1el+NBrAaZZ3nklQXZbLgwZ7HKGHY
oZswjNuHUVd7xvSdKItLOVXfIku+Faxvgs45ZGo8M306sYz44JbanFHu11kodoaEhqMVAcYRZ++U
dGRq1ljP9m13GQntzYiyy3rqN34AgqRqDinZrdgPQZzYT6HRXYdJcpXG1TGsEwyrefIeW+2NVqVP
ZJIP1Sh3sVUXJ6m0eCX80D96ffIgYG+RK6xKByAFnZ5JR+uXGDaVJmF/oj9sXUpuFnk6d9EUrcFY
zRcRu82SUlYO1ICqhZYJmYRbme5Jh55R0AAuVF/zYaukNiDklGddEawIgfPh5WTcOims9KYF45Db
drjWHN/oFiNa/5nbVc6t3bXpqspMwnE5LxSu/y9FnGVUGYjxUMqqIWHZV09wh815Q77WLY24SDla
Sz9jxLSVguJg+/W2KXjgDxmhKlZ78YVNQKm8cGfe4iwGYFo6WQWAH72EyVg5HY7HmdNYAGysqCYd
PwiOoBx/H5jfD8z/3Fyv3l6eCIv9w2n50+bad3WX6yBb5j9uy5+nJb0JUHs9G7Svxwr7h8MS3ZRV
DpEhVkUfyumPV2z+eA59ALLHfgL79Beu2P9QlC1YgXNV5MS2PPZKs0b6w2GpkG31FIo19FLtrPDa
1yJO0OL9mE3oSD9J78ib3idblGS52NR6Ac0+KAyaR4MnYnqUt0iz2vqqjNZe0CQPBktYv2w3+CnK
PXb7dOVkot04SO8bK+ouZJafsEIka63yw3UGyImGQ574eQCSoXWvgKeAxBAXtW3scxXtwVwfAnyn
Dj2b4bAbCC9qgH1XrZ3Sutn4xVqFVUZZ6nSXOGawasZ8WhlJdXRFvEUymhHX2lLXPAlwxdwkNQyC
RsgLjbFJNKXG6nisYNhwShoDoc7Jws5mYeSh8uQtbfttHyj8NU30TKL4zGq8S8F3vaxcVqsZu28c
+rp70rUuuLTKxsJvMQpuYNg+kqLeORxjp7oaL8NBnClNXviKm4ubmnSk+awm+Fz5Im0eg75f903E
mDYyeJVJVlGkkMtdW3N/b/zHpOIqkfgahQgmX2SunBszxrASjLSqZbSbrvgdImfJcU46tw6lBprc
Jr2bH6XCWx+iDPTmRO9MuA1EvTCDEH5IuaybmB4hFAEadSJP7jHQY8Xh70d6C2k3tg1zti9thB+w
Z+jOOhrHNU+xRiC2XAyn0HC3rjLPiNFFe7OfVhbYB6j/nl+fJVG04ie9LvVbPZneGnzTos559cid
mZsniuPWvat942s8jwmi8QoBQ4Fx0gqDu3Sc7eUJHedmuM9RLkPn2e+u54x9gm+xTt+HviN3210m
fXcW06Hz0lZdeD30rndMHa14z8wmOkZNCN+GisrcXHe0iPe22FZWs3dzeylgAIiwBV401h7riiJ2
16bxONnTQ5j3D6qxWCbVFptJAVeuKrgwGV1IkysKYbKMA+s6l/khC752AXsPeefkEF+pIQG2KZsl
5aMplJbA1depnj3gYFpq0bSNqgz00Pyq9k8u8WEbwVVzoMTTIVq52V0dFofJ/zayHCgJ3cNkJ+8B
NlJGuMWwanJNjHvBy9XAAMtD5Ulx1rAykQF3HztaphCQzIlFSXFjdffW8I5qsG0i7Jc6mY6pWWr0
nasxPHUYq9wAeXffieIaFBybKLmSIUmUAHyOhgMnyFddF32db4qTC6Gt6da/nxrfnxrof/8+Zq/Q
O/8x4GfzYZ8ztgvli50+4qTFbPyXCgebRT9Hp2dBpf5r2w45JlpwyK56+k/Ad/sL6EYDfLwD/+NX
6bV/n7ApgmAta6CuYnX7SL3+8ND408FfsFLZtNj2iza5RPDYDwFI9R9+On+QQn6sfuIb/9tAb7uY
dJgtYUYi285fzg//XBmaCjC+P+1J0exEXN1EnXHL8nelddMuUXCnctyQSWCfJ/bAnkJ7BbKyJwOU
LrxY++oo92TR3MJMv8ptFL1Kt6f7OouAe2UxHmaPz8nSjYgQcYcUMs2FAtgIOC9EZww053aOkC1K
aWjrUk4TBMMkP8YDPBFJ7iJUxflQ5udVy7rGGHpOUI85c/KvSrTYetDKfZO1+L0HPkkTq7ukBbVE
qcK6ICki3PzKUi6X2dCQy2IYvznhQI9bUj/aPdjBstIuEZdZswGLWvQd6ys1B1q4gj0GTa6TWIeC
O+TY4Nt9ZwxcrX2V3lDNBlHKTouNb2l0McdxvvX0vFgPSb+1GvMyL7wHlZa7McxgnWA0RcTVbyBq
kMjQbNL8RImUFT2GbuIuC79+1dhuL7Jk9nxo4tocwDlFTU4Sc+jUaWjMeKED/7XiWLYXcVJmBL0o
yuxL+32syAT1sTwvWevg+Qjek1ySSuYQCzIvPBgdPth8np34YTcsGHQLJ+OitzP3rYCu0obGcZg4
lgwCVJpTp2s6ed5Sv3vFXr4rDI+66fZbn2TR1pzidBnkwaWsN6mproNpWKkP/ThHSXY4sVe9862x
1GWA0lx+aM4tQbR8lqFd9GgdXToR0VON+Cw+FOvfZ973Mw9F8j/OvPHtn8ZkPubzwEP7RHbEvP3p
8PhzqeB/YafgQuX2qbKYuYY/SlHAgnAKfjd0/yWHQgiaVarjAhXif37N4jGzdP/iFZzf5CwEsZp8
nMg/n0ENiqXSutzfO3TD9otusmG+Blr1NozJsA+wJ58mFs8RC+i4J+XpBx1kUBFli5KlNTA8+0VE
w730pq+9z+a0bcRVlaTbACxsPBlr2fhXKFNn4RRdCkGGIoC7ksBdGfEBEleO3Oqc+/K6GUDmdCpY
xqSnRRe/4GrSaHZlRxvZDIlDPjGyYs3bSN0ajDNX781wV1jT3tOkDtA2xT0Q4DTBrP4m9AK7YS/1
/IxjF0etN+k7gN7u9RhhyItkVu36dBjo92qMhy52h6sxnaqTQ6HNsQmlBjPaM8KV4EA9ikDGwGWx
6lUhTfOa1bUbG4bGOrZ7tZAlnbGD8tSjSKsErUYrzG1NMdSyaUmHQTR9wJndLIq5wn1Mi1czxUlW
eMRK/caJZ1NdvbNtN1tpVsBQymC4NPz01KDFRbF2kaF0OUZ4FbHpD/Gu0FRbP3cFJJ4hJVU7Oq22
bHJPg4uejmz+q2ODGocIfzENc58nwPNlbhswnKgkwRvi3WrVBGnIXk1+x81f1T4jshneuGw4LT2/
wFe90Sb4dXa01ofsjTveTsWuvjS0aSPL4MJttUe9KtcQoIYVAJdb+tugv4iTQyW8natDxIofh/oh
8JwdpQtvVQlnWANNXHnoYXib7bo8OhU/j8iqz3RtvEyK0ETJUqfUtKbF75Pp42TyudL++8l09nL+
FNfj3+/w84d9Hk4k5ByBBu5Qcjj7j3+wMc92DrIojiAhiT2ND/qUye0vJpd4HMY61+qPv/nMnM+O
DeYZ/tx2vmvrv3CFd2Zz2U9BFIF4P3tG8EUTOnf4En6cjqKSt5sAB72f0iovz9klCY9vub3iAUjb
Re94sX1Kekp47DGWKycYDwTYMCc16XuFl9Ja9nNKLHBNmu7JjQ1F+TVEGg7JTuM6swByEjYjSLrU
u7Y3Z6voUhPjt671VjI3xqVPdK3NMpuInNS4/c+02MQ91FX14IbiJH11magWhkM0yMtm6OXOIWcd
z5Yy1IW258qiWnYOqt5GYvhm9JI6Uk9tytB6oT3oZPQZ6lNJI8R8bXODU4Ia3RPsa/m/IvqGm45r
I19gvcB2nN5W9pi/wItEma2qaA3JqS+Xmj6oZhNnHeF79BtCflEir+MQn9bvNxIoEUgjHh6Qf38j
nZ7U61v9+pS9/f29NH/k53vJ/0Lx28x9Z4Fl8VTnaf65D/O5o3j4NT//Rvz4ZoI7zwbNBlLyx+P3
891kf4Hig/3pj0I73oK/8G4y54TYX95OZAKYNAy2bBBUPkIDP1w2siRzvaoogr2Pe3RrN1G7bDnX
MZPUI63zxDLJA2zCxHwmibNxquo9jJrHsIExprBz1q6JYOe5S0+2JLS88o7t2Z1pV6/laB5tI4DA
Rkmc1pWP+WBumSkOfSuPWeAc2jy5JxJ50cexAzvBP/NKrB65Uz9ZufnckIOZnARTg/Mw0sLmpvWp
T9z5iqPf5KVEz6iu2bzrm9QKzppsuKtcWPRJtc5Vss9ku4kc90bZlOsJd6eHw7pznW+tLXaBKnZG
01yEA1FMuzPfE3RFynMUE75B6gq/Ji5KPyXuQzVxLdGs7UkRis26bd0ibWQZSkqFup9G01Um429j
2J6rKLgsunYXC9wuQmUM9Er7arNey7jy1HawNjX9utWsM4N6Lx+Peab1+9bX17phX7TkkaoODCGN
meTh0ELKlcKNk0f4COp4PQhkTh2wq94Ha5onAZNpt5ZZ7s20e5R9/zjUao+QjTocofr7RnryBHGp
JjkWCg3Sy+Q2dUkjGH601atqk3netepSePfZlC+qclwr1/iaF/axGwVb9JElDYzryA+vi4nNiDls
DAywAG2iI92ZL6XWnQnMNItQKFC++cru0mPQFs9jkZgr1QXw/e1zaEvPkw0nIJj2tUcRuCLZ5Pn2
ukv5vlPgMzkEYsuVLLEE5SjxEZDOA6jimxoK/2Tpd2zyzyFiHyMbZxE9qANN133irMfE/IaTngic
HR46zXuIWhvEgwFhd+yiK/B2N4MmdnEfXNEJd9GbM5k61J6CSW7xKl/6zbjtm/LaHl0aoaa19Mg/
xA4DChvIjFYC0wAwyK2uKnx/FWIA9NYjv40V+g4dur3OoJar6tzoXISngRo13NLjlpx/u7SbsFwW
Glg6v8eVy0LskdcbAneWOZssHeq96HrcM/i9ANy1w2KS4mWYtGJBq81r1OlHWmWPfYkmlfp709LA
ZY7bTHfPshZVKO28fO6Nu7QFiPtAxd9sB1WmkNbXJrNf+xociTvWp8GmasULAHzM41RdUf4i1RE1
DedvBtST0WsMuy0S1pvs6XZkNMvscm2I5uAysnmMbmYvbsDu3UZUQ64EXzgd3E85w17uN+tcsw8C
mNfCYhQ0GAkTRkN0n6WEAGMzMnYNbRVTcN3Ns6QITata07yAmAi02Sb3JyfsXXIeQmXujcs+cttV
q4IrvUpebSbWIA4GOi0ZYvUwrcEto0aKASGwCfuXziaXkVVy6xjB5fDxg/UvNNM6Zkl7OY6877uo
Q2AMm6vJJ/ZXqMxZelFgrKOJ7bOm4PLFKnvFgikXWOYpuCHA3QY4YyiDpWA2NI2NX7NDGekRXVRR
NhwKW9I/o0W3Q2KInRwyiNSSve5YTVgagkSwMh3ugQ3zqcc0hrxphcO9BqF7iTr3lWmrWQZDm5zb
ul2sOCj9RW1q5kWP4zqu2EezxB/vfY/FeJsQ9LYCiJa2H9Bq7wnSHq5QWysoq5XTmKxMe3Iu+Siq
XZ1P44XdOnsAVfEJgEebIC7q1Av30XEMR/kIumW4xBORroMkspYkWrVD5dVqSxWZjlHMHQ552dtg
Bet3T6dyudMJUoUuRaRSnw+INoaciC//qBFHvgTxeC4V9UJT6dOZM9TDi5AcBKWB7cwK2mnuaqtP
Rus+FFbfPoo8sFa/5/ePscP5T9P1Bk5y/dY0fx865o/7HDqwLLAh9Kj9+hg55jH9c+iwvxgCmcW2
PprLfxzgnS/2vI6AHog+hiLLOPI5c2BmYPNqwpOi2O9XC3GND5Ht5xHe5TbAbtb/+JTzv/TjCJ+M
bkKDZQFO3c93JcK268mnFLqx0WnJoidYxaKyOhJxvgqt4Tp33CceRETDs+sWzdxDO9esAWdmfpl1
8XudMOROVXrB9bZexE7BUYv6HrfurZc1NTSbejfiIaOAhq4Av9lpoFNHrTjFnnFIZHLIwvRNxu03
A6XfQvEfUP7Z/z24qXtV+u1haM03eKf4HPEK6HgG4KWrJSzhezfPHtrZVhAMwI5rnAaVjCyYDZgP
0iQApmYvMZDr4BtoVTBC57abKbX2QLDXcvNX5HR3aVppsQi5bGMPxVspE/PBkQApJF5C8Hb4Ay1y
eZZ7G2WeiVMQ6lMc0xGQRkdp8KTtYFTwrxG9d1KPP66vcmswl77HGrXzPNSr4eDnZrr0BWEX1oVU
iQW7rLRnTC1NEc7UnJcEi3esncN7rHE3jslX1A1dwfhFgYM+2zjgm5pcqcRTaENkIm4DMTRs5bIl
HbqEaAXvwhXPtc/tHzMjHpSOzsewLN+qKoMn6hfaztcoeRAx1RnmXGrEk4jmY/EVhhdHYPfVJsOO
xEjetGxAbWX9eu6zWwhcB0eCpg0wRuKiqVtaD7W0ZjNVemFFxjvncLywiuSan23z5plSr9d1HXMj
rAiDx0Eyl8LEDgGiYCq8t94LCZyolh9jSIwJ/pKWeJcghbAfjywvFoqet7gbke8ivkgGn6SfIcQP
isGRuMJ5J9I3b0xuw2K6dGgBW/BKp37J6x4kNjA9gHcfReO95mW3nYPbEUPLt8zWToai+VkpdXI1
XqKiTm4rj7QnOgLJxKh3T22Rdf0WpgfAWYm81mvGog3lEeNXV2+qaeZOd37SiNUQxnLvdVNuEEd0
qu73ne77nW5u//r3O902fv5HpWr+qM+j1fsyrz9My57TIvMO5M+j1Se0R2MYeRUbTfxDxPpcjpD+
pmEMiYsesplI+efROkMq0ZXodrU8Lna/ZgYT4u/bEUPM5+r87TozR+Tno9VXBfp8CKG6iqo3zA4U
SFUR0HdyeIx2dANiXD1XM4/HNEAe995VZfCS71Lz4GkeLVYt/uTyNRmcfQJrO3PMTRTRU1wa4TFO
KehyMPj6fn8O44e6JfSo1KQDZXgmx0u5MN2hzFnk2ihPtIet2cZnoQ4gK9F3Qy0MAOnahd/Hq3Ik
7zXGa4Dpd3aBJ5oGxSWxYxSN7j318a+SaqXTIxK3ri4PnaRnppnydTnYL30SHfMEyseQ+9tSUSmY
VxjW40MO9JqN+1fdHkn5yevU7a9r2YGU93cRbPUpci5V6B5Dob3TgmVfOFCktaR/qCvC2jyyjnZL
q05drPxoWpt+vZOuvTXKcO/76pthJBdNSS6jdq6CVKPJrT8p/lXQETepNW7pHMQgnISP2sghTIpg
wf7nvKry56TDIGIVTMqONSQw2fpt6wcnPSHJkHTRqh0aGi77yLIeGjepKpp6cFX3bLYNlbEiZtdt
F2agrQJHex7d7o4GnmWDF4J0t7Y2wvI8Y2Ped4IuFLglEZv00t6FBpUZMCbARjzUabuu2vwsitJt
wya+m1fyptaKJXy5hdXeDdHIMTfuMTNuSMzXxA2wx7TlpuMZlMZyJ71+7YW2uTaM7i6KO0ocKQyI
7Px8wlAPBUAAAJD3JQZ8i2bJzOnv4OWmS7uOtN0wO/eNQHjLoU2vQqe6Lmz7WxXWe81iUG/Likzk
gL9Xaa+Jh70lInrADmQOwQh6ERK1VHp57cTDJmZZnxvD2o/8vV3Dh8y0hjrsfo8KfHBksMyIUWg2
z5DR3jkkLPQ62iup3mKbJ53op2vYiN0iwXaX6uzly846YuB86gfdOJRuppOgIC7SkBvJSgIkOUmS
hPuMN3qbmISJOwVnBokT8irY2Dt9HUXWVxxHK8omrjNVPQZdeGB4KZeiMhDr0iMw8I1J8Bpg3rwT
dN8xeAMQdh8TVvke4HAqXKiq4bJvE8EJAe6XhbyJUn2qnn+PzB8js/+fYtxZkbdhId/+cev9gySH
B4HwF64BlssfR/TnyOxSOW8YbLBJCKJFzSu8P891IHJsov/gEs/Ajz9nZvbjlq1bJK/nY9/9lT3d
B0L455GZrOS8kGdLZzrWX7lwticzPwVbuTc0X1sQJKRuOTLfZA6axva7Z1tM1OpaR7fC39+a4tRn
3kxH7bC9YErSE5rj5wJduiFmg8vENJW4ONsTqJqGE2dHo6BWx0znVhtFtQSrr6ULuHPMBZz+Iq6X
unTBMdbWsG5jE/PXuHNH5q7BAHgI59G47CcEfxe0aFdBoYyJmxV65VLApFGzkFDSULjaA23S+VbT
i/OUqEMzlwEGaXMKE4uini6+dKnxYVR7cLyWN39lk0HLvMs+AWVX6eatF0NA8ELu6HS+7LTYONpw
HuBVTnAtSUZf+KNTUVKgjEXcDiA5Ey/JVi1gBqtahqXU6q3oixgaguGmwxXRVK3fuJQj64s+pSLz
zkDTZybEeovKTy4KvZ8ylH6R4gGw6W1bBLMtINTVq8almcoKks84B36/T79fbVGZ/2v6yt7+6V7L
B30OX84XXPj05ljMXy4MMuayP9+ksz0ULIH4f9/p55vU/jJ7aWhftWz+62Mu+3yTztIULiFs+tiI
5r/7lTcpFp2/LdMpMLEInaPeO55l8KX/eLHtPTuDs621e9dyKW2G11JeBF7kPDtWHEKlHcozNlOb
rvMf8w5kr7Ajhvv2JIvm2cHswnWtunWMXluZdoIFhT0YKaVFZ4T3zVhguRm5uQgMOtN4R3CZpupM
39KftQtsn+brwLmADnw3ZOLBiqmZ0Vv/XgXktcyOQNyQixVBMnbtIZHmKXdYno76cwF6YV2EahkT
OYOTRbN8OTU6KWYCW7y7WjJO43s8qXHjRfnT5FmgWll+96P+bkl7n6oPSXfTGjrOPdO+MIuMWhNH
XaGKbDQvfylNgAMD7aUJG+playfnVZHu4AWdN9q0HUM2lGl348i5tsYYwfF2kVq2lnmnYv8uV1Ls
g1I5207weafWvI6G6iHSkjPLEs+GRRFMNhdW9NFZgkiWd969a2u3vdlRkyoAIFtPbKQe08I6tJgo
RTe+G3av72Vv0HTSHEo95vqrkrcZC7p2jCS+rXtNXEZjZNdr1YP/HaLkSBcSSbQ+uTHbsN6mfV/X
y2Ia7no9fmq9caW7+aXsOqIX08HBVkE5gVBcLblxiyjHvxi1567bX5Rcmrf9WGxSJ6DP3FXP+tRs
p1inHo/YGovIb5MwXxrVX6txeC28uAah23vEEmp9hWDIkNl01p433L1ua6QkK3Wj11MAzbmrERd1
NbpPlUDyb5a/z6Xv59J/Ghh3T/I5e/sHYMssTX+eTOaXGUjAA0PgD/zZwGh+4crn/ERw/zyZHHrI
7Jn9JeaiMu6AP44PfMKfsGC/IvPNWfmfZT7LFFQTWFwKGXIc5y+ewqwQVjrYfryfBEsNK9lxK32K
6Z9p5gtd4KqvdhHdRwXbGG/giNCuWheg3PQ00tpVD9HKFTTw0FfY+HWwGMEz241xH9XBNiyTEzeu
XZV495FOb1RZ0AKv6/1GKbyGRrAhl7PNBI9kr9z4nZes48gv2JCP/TIT+qbpBLlWw11Iv70qyZZa
ozzYLrBBT53rMURWuhydlVOTJCx6Nnx92J8akINa0XBLSk5NotW0r3u0RStokv2u9Qk3EmqU5EFa
Fx1vQO8XdJVlWLsrB/wWjUENNC+AX5bQFqNJo1BgrkM7pqYBokitsTQM8AJhdQe3YvHxjSq2ncSy
yCHJkbSUVFOWaXGs2fbYnbuppKRTqw9XdMN+mz85XHwOAa/bBUZ56FN2NB0lTM0QrAQijhjKFaVD
MFgxEdp8upCKzkLbNyLe5QTFa7/cqpIqoDzadCkRcC4tkT6s6yQx1t4Ecd21NnYuvsqaQHRgSLzr
wzmZL+Bl3jKJX+bGLZdkTOKpHa6b2y5GxrTSBQWwyzrq1kkf7KK+WvNruEuL4gE+9VRr1xZZKUpQ
eQBcjBUMbXvmXCVcFgMTHi6pzJLgZUDHK2ndYOm4ctmTH9KC4D6OsmsR00k11lj/CStksbsqWnHw
Srg8tr4NbPtNtH67RF+9J48F71yKM6xHq7IzF5Hgm/UB0pYgd5dxfxgEtUWst5c5ig98kQd3BJav
s7UN9W2IgxQQDGcr1oZV4/Z3Kq33RUDwnQeIP7Jihd9u4Jtsy/IQas+hTgUVbDOKqtsbwmVoOfk6
MKt9Ctg+9WkdpwyrMrJ0IbPu3MyGE80dOLPADFn0HJWRs3LpHfO17rJuivNRzYJPulJFfSZbfav0
/F66LuFP3b1UXgJ1ZiA2aiYbs+H1QcSkDbPrylI7abfrQlDUYUavxUj72SwEegYzez4sClrHWEFC
JvBwd/mPMgRaHPSbvoIe3Ccvniy2cQcSr7UOVKpvxo7RWketHLwzMSomYt51bX0Gt3QFWxII85ln
UoXZ5ier8YkoEI0qhiubcIoXR2dG2WyQk+jXC3m9JJtxKG8swrrCrfYVLVttVF6WSXBWlYoGgOZ5
mnReQMa0GXzuCZl5W5f6Cbfi1oKTUEm4Dkm2FS5LXr1de0PCRaOTh7rvb1w/2yYd9T5uHLz0rbeL
fV7YiZ9eNXTxLHUNscwqOyD/kgZ5QdZQYqlLSRqwi3Bo5FrP36rVlzgOGB+IHWoWMCaR7eYiAksm
F1gS2Xk5q57ZQc6kBfClC5G5aIHhGat4KlSQQSMtv6/5tOGMV7JM1FB5H4AvXIQD0QzqAGITV02m
O1h/2Zcn/SFIjfGCbGAx0VJkQ3ce80cz7B6Cjt/GyClJA5E1PIUqvsb9cBpLeHYGACk9IkbsRfG0
HoM+HBcSbP/YsfuWnTfeFmqU68AJF1ZFTgSw7LjLWEOv3Elje6/rOIJCo6AoNt5nlXP/+zn+/TnO
PP4f94v67S1/45H90WW6f/3f//ljJ8xHfT7GxRd7tt1Ywvh/JNHnBcMk0Iv3FqmDOnLxAUD+8zFu
sQLArM8d4iMJ/OdjnBwCBjoIbo77fTD4lQsGoeK/PcZZN5B0gERPHBn14+cLhmjTlLG8C/fh4OJs
KbmNp838XNQtoiw9QstUOBJpqb9yAZSt/Y6WD0UdJcgVK9s0VXIjWwJRnQnGmPKFa8NMLyrKOScC
Z8ooYd0aecfzxHzwtIiAp/FOsvOidmmgLMuj+X/sndly3EqWZf+l3nEbo8PR1l0PEYGYSQbJoDi8
wEiRwjzP+PpeoC5LQ6lkrXeZZabZzVSkKIpw+Nln77VbrV/XU2yvqN241zSqLTUlPhqO6UJpJqeD
tDtoKdBjFZ+Zk5UX2E8p/SUxO7FYXJLuoOTIelBl3uzo1DiFQAw1jsedoE5iCVNUWzgheTPTSekU
NSN9Lh5SekFVtzo+F/QqRQpTeNeGLKIxpvpyQWT/OIVaeR6y9g4Azb7r5irK8KSb85p/yF2NzXrL
Sqktgc0Uis0cFVx3ynVHOilkyx2x2zuJgvVNFtFkmEQ+Szh6Uq1B3wOQPjbJAGkjzUyaEsd4Pzbi
XGO3XeQiypZY7sxXyeW/BGe/EDStQZ+m4jsa+/Ait7zwk13k6lI0+TmRGmXoofM82PpFatUvUAby
Y1wHM9lfYNIphws/x5phGP1Dr2ZfsF+5tE1X67Ad5blMqhcvJxXRVdEu9v2nSEAlFVp4jGHbeaHD
cZLjfUypKo0n4KwxlQHZ1OIK6D61QXUAEtnfxFkLXCiFkqJ18jbo1c+CDqkNTO5siYx14zQxIPrK
oPZvyi6T0HtorEBbGm14mROTXqiUGC4aYX8RQ3YtAu9cibTcZc0k1hQkpq5fxFDyh3Zb5dGm6bqc
iGEUETXxr4wi4foFii6fy+p5pQZLYbUMQnSgNCpFVwH107HXbwyE5sVUQZ7mcUSaKrsvcGffcuDU
icOuN+0qGgg6eRUn423VlM/NqJ1jpzZX1lg+WiCurZl13QRQr+uZf10DwtZb7yJsp9JV6QNBwnVc
b6ZnA88j+pkiywPWtt4R21kii3vRQvhInXjTVXjCqnco91wFzXr+JSSAvHLU/r6vVY0J06iXYcNF
jpaZW91Md4pTv7S18tw5KkYI5zD0RbH5e4bPZzity787w29ykA3Nr5Z07x/8OMaxMmBhQDGVlv5v
hOLjGEfltVROZPzDX80RP4i5/HK6mPnPr7jl78VckwkOx7FQBQKU8SfHON6Jn49xfgNmu69AfYq6
8It+rxOpVih0E/FjF3npdeJIYyvzYM91dVjWuaQ2zkqfCr0ZUVeJVpEwPbBcuvI9cdGmxlrggYMH
gxAQkhtCjHnsrek2zSnqwTm5jJPpPrano1IbN1acXYwG9UFz3UXe5FsA0GsbQKxXt2evKZ4RXG+x
ddOmPMSv02h9EXF8C+H/JkrZ16OLr7wmue/surpC3wnXHs0byDTZbMWqJnHdGPboWqTgznY7TdAi
HCfbdapoj4IQSLVqRWmmC2OwR/j8ovYjwiRClgWUTkTaogQV5KHbKiMCbmkpcmEnpv5GVuoAH2Jb
YMdbUNN7ZPEaurrSbwmtXEd10S0rdOEg5iizZqnYa+V9loirLIivHa8FEY2qjKmbImF05qrDrhT7
2SZDgQ476k98v9vy8MJtqmeherJA60yR/RARpCvMZE+X1nXeV57cDFaO6ySKnGqh1d3nlOWWkwBZ
m+u4Qo53aAj0iFWqd4Jl8xC18hXez5nJ8lIbGjINiNk98HvIgGpBmxAwhI68+FKp2mzJab7MOkzn
7ZQuaadElVMho0JejRZYA4BkpsmnYibfNINz1KjKZck2+isCMlDGFCtelkBFKSHw3gSyKJVffCad
QpeYovJXlP73+ocU8rtLY5u9/iIuMQsoH6cN+jJ4Auap936+H81WDhg/Jh4WQV+5u/+1OZpt3BoA
SyQZMl0z2/2/DhuoMhxBVFcS/vxq/v4D6Yek6n87bMiLcS8FPu/MMdnZAf6dw9vPFPobZERvZFIz
s9N78dR1VRktR+OiolvAqJmFPGCqBIHUxHT9btqHNQOdfWvhnrQS55I49cIrsJ02GWwDoWxosTlr
sxoi2tugdegL/+TwKEtSVKVprIfkxgqcra0DmFbLi66gsXuotiokLLo/XN1Ag5jUdTVWrgx6OLuz
A3zwxZ3TFCBsy8600WXJbEsssmII17HSg4DLMBUUbIcZEpuSzu4yujJTbevb69EvKEC7BzuxG7r2
EtvCkn0v4XXGSGeq9gX1mVOT77vG3BE7g4aOMQgSsVWZN2rfLabQW1pG5nZpDr9A2YqsWonWvuTa
4y+01rrDwbCz42ipNNcVpX02pYTx7NUuSKlrN0NgLgzILXyHl1KNduqY1icryBr8vfV26Jz7wLwY
W877cJcr0bWYxmYF1eDZq/O7ydTWnVF/saZYuOh3W0ka7Qgq7SEsii+ZQ7uinzdX6tANrpEaX/KC
C6OSievK6Dm3G/8Uj/Wd4F69SHLlKNvSXoxZt6UZw9BXcrB9IAKlW0qcTCm5Vc+ZOL15x57rtJdn
qO94sDXFfNOLgh6R8SH3sreERYELa1/jtA23Uw/NbljqFgswYR+KaSSbJs+BrJ1FX/ccmcOyGOSi
Z/GuRncVaOTaBkgeLeN4LeVjRqMSUGOiMpArulXrf04THcUgOyqOdh4c4D2mD4ENm3NFc0CG2kfL
STmzyFUaBap+0w2BtYdw5yzGqI/XUTIll9AchmuVJiuW73JTqfUSU7C6mjC84I9Xp7UVIBnFaZt/
1op0l5UNTB/zpqbfwKfnoFeuGsO5yKceKHSZb7gg3quD+Ug7+10mGrYImBMtE0WjBvdoJ5m19h38
LJUR3qV+cNYUv1t3ghZK39fWaj2e+YJSSi4BO2RpDBmHSmMHWFiJPu9gZim94DKMZfhXlv/3ZGab
/j+fzMjyYdL8qjlY8LmPs5kFHxMzez8dmrpgDv+2MeTYxnNl818iUYHO4hL2MdDPG0OHliO6st/H
bY7M7zaG5GU0xD7r/SL4R50cHPQ/H84GG0tVYBrTBdwcYz68vzuc7ThorV7Xs11ltCTrMcGnIEQa
zRhci6QBO71QPExReTeAzMhlf+Wlxm6Sff5SJXZJzS85hVEjolLj/d7GOWflpFG4VMebLA+fpQmj
RSLV4nJs2vRge5q/aGwUw0zZ14W6ox907YuHeKqMfWIWL1YK7UMSF0F34rdv6/o2CcAQ4lN6o3Mn
dAG2RBuaDdq1x/S1DguMWTWJA9/KN6KXp1orTjX12Evc/T6nPzJvEAcRlpscWIrRxPXKVmui77w+
VlZjJqsoUT4HkRQrr3WCozkoQGqCYto4xPP2NU/kYoqVnOQ+MPkQkntu+Rn9pe1grOxSPIumoWOn
Dpfwe7tdakiEhwRcZ2s6WCQUOh6lnlHIGVyQ2ufW2kQPvZ9f1iNwFd3rDpXvPfsxwm/LPZQtwLH2
ErfNVblrPFomIx3de5pXpVW6UnozFivFCBTzAHNtUF6qSA2sVeSoMKga2Krj5AG0LdoUVm2lrKuC
crkpLEgdKNSaRzK+aPUSKhdJfdAOUXyZyjlnkJWkAu0kXEhMrQstkGAomyKgAc+hnalNoSBMsbWI
Qi2Gl6gDmi6ng2z4bpSi3ba6RYYhnbamOk4XWVg8Qmy8DEcLq0eqTH9tRP+eN78dPbfP2WcQ07/Q
D/nYx3FDixvy3HzVsjWT2waP+8fgyRrQRtDDm8lx9AP9imnVYVhVDdUWJE2+L25gQYiLX+I9xPYA
EuKPUIE0Wf582ph0wRE5NLhGMP2+k0e+O20GNVTjQRnjndRCKj7mEOqZYlr6maP6ouxsDJ8gI+Yu
idO8I2vVbpvOBFiyTxPaYDnJk29ahMND1zCagy2wCrUa2OGhiCf6GyN+usUui2PArAXKFrIjKUIQ
pJcS2rna+zSx2OskephqHEWZlrwmePrgSt1mjbeMrPHahFWFvH+cPyfjcJurxaveDNCc2mVeTxPJ
JmullsqyNZ7GpDllVUn03QfD60FEiR9Hu3lJs0+GYm/5Vr9WcmJpb68MrjaBNyxqhY1fAog1Hm8M
UnqQ6Wo3Mo99v1Xrt1SOn8HAX6YY/xd1Zm4n+y437E+d0LdR2p6S0HFD/XHgZMlUGL8VTynPrKIF
V/6kgCh6oFEBTatg+E2pWhYrOuou0rF1bY1u3KWhFlyeHBzjrQ5xqrXrnge57dYBrDG6gV/6Ibx0
2mRVWumh4RLJfCfUg+fM2Gk6rTP8333lc4UboJ+22Rdqzza+148gw/wnI5gG/OrqPgUglfV72UaB
a49kxECeLvR3ulkACZkVa/DiVPq4qNK0hdrbjQvVoogvoCe7xqG4UcPWp0Y+N0rVJT8t5h2GAtmg
iodxckVcqydID+NWTUdYp2PWSxWPmBLj2sjHullqee9sYTQrN4He5Xs9GzUECzXhWwJTt2zT02Dp
6nKUiuC6WHhYRgk1FT2xq26aLmo1Xzd1tJNT8Igf39X58lOHWtLeUJaivMqb/tmG0Nt49ckflWNr
WkBTSYZa6rKxXqqgWMm6PhSUFOsiDxZGd04L88UgqhQKlMOhSpfw2m4UVn4eq18whep+/hurNbFT
lOCggXZujX5dBHepUXHHU6987XPnvQb6UxyPy7Eotxq7Rp+o5qKdxUgfZ7WNYO5bA2Qr86/Y9/XE
tZl6f3fDq17DX/gu5k99HLj2PxydZJ0+/FuceB8HLhQDqVocnKxKLM2aTfzf3e9wi1GzOxP/bX7B
D/c7x2KdYzHTv4MK/0Tps+d9zI+2TaoGdIp3DMZ8lVfCj9c7zxAso6ZS3XH586jm00K4wHWMi8KG
yu8wU38mNiDVS7WsM+oEFWtaGjYrwYLOFnKt1WvrmK+1HV9wtfwkRDJTsBmYjX7VlwboIEMcBdmb
zaik3WWWcWWzVB80CyLdKKpHs6ycfS54IkQsek4BcIXNOC9nJq9ojqbaK2slFlBQeq+/BoVyGzh1
cqsEFUqkk71VMnqoiYwuerBpXl/uOmBq3qQzr9Xa1qtHrk1sbVj8+tcqFeGLyk7u9LK7Iytzh5Ok
Ai3C7wiD3amdU+b3s890/iOkKQ2ZEgFh7uXVqAgNKeodwvgxorgX8nQELW8KvgwzuaFsaDafWQ7h
THVQiw7HgySArbiDXRn1KTS41BIS8r3d+4/b//o8/G//LT99/Yuq38WVz3kxVnyBzU//+J/nPOVf
/2f+zH/9mh8/8Z+bt/zyOX2rf/5FP3yG/99/f9/Vc/P8wz+47wvJ6xaH8s1bTSXIh9wz/8r/3//x
37XmeSze/u9/PL+mYbYKa7hfnxt+uH9eec6Ju989d30cZvWvP/bx4On/4LWkRxu/kzNDQrgEfTx4
BrWFLEMxQfKz/9Wl+fHgzVcdfHRzz+3H/ehjsCIiY9J4Pe/lqb6eJ7WPb8MPf1Hf/uK+h6j9QvVi
3uOtZVPtotJZO1urvh+sSiv2+171wh2BHOqlRHYam+Iy71ibBkTfQO1YN56PAIwZUK61eHwtNO82
YS+mQp1hTxcP/Q2NRDCGh0/5vEWrqHKuuQ0l7NdySxz1opmlFXZvmDSPRF+ItM1bOSveOfOajmj3
C3kXeW4sXiL8Zbl91vCWspXLFLluBSXyokg96IXzBtADbHxMWApqqnnRsCQsQtzP1IGcxbw/9CGH
fzIgA10Y83aR845NJRy3hc3qEfmjfe0zB8DlvJccWFCaVYIsPWr0ALbjmKwSS2zNNnuZejyKlJCc
HaKHTJt5hLdZikVF5zSO8JYnHGrw3eiTA9FE8SXgu4y0pe/U3HxG6iTFQI4u06wWcEpvA27LzNPQ
Uq5asXcABbFMJougZGQ/FY7FsZa6U1cQ0RBmsRx6ueva1D6ovZlzIqB4vWjFhJsjTFO+uzKzBqDE
84XGCiB9Sj0oD9V8BQraNl2CQXscuCFNsUdIW886lggFZ1rMBaZ8v1WNiZGuE+5bdSkJHrGepRsq
QI3Rb2y/34fc4YAGkPoQireKcwervG5fWvRrryI/OZWlsQef9CqD6BIF8IXcSExlg/bkV3ITppXt
alxFk5SNQSosluaq/xQk6m3MJdamJqJoe8oYB/sQJM1LwQ24y4glEtgHI+NrpmsKbsjhoGu3Q53R
+xCwKzEa9drQbOa3iXrYWLOLfVSY1+oQZ8fRA8uWdc428qDtTyy7jhW70e0UMZDS13svJkz7Jc6X
YeLPqscSG14XIIdWtNlKp3vQK+3KjwNnYQbRFY7QF4Uuv4OfiBuAcPfqfJmJYXi6xGN7Gj6xX6VT
8GSUzirAm6WjKS7j0r/XZttWSt4gwMcla/1VU4px107FPsD15Su4v8rskIAB3zjNuKxjQ93D1aZa
YGCw7rrxSitA6I9Ff6cZ/DulEndy1u3sS+ubrcCnFpbqJqvkwcTGpo9ANmZf2+DgppGJtXfSmSxV
m6fKKT9N2O7+HvTvjhgbB/rvDvqxz/PXXxz0fOzjoHf+YWa1yJ3QSoTxZM4ufhz0zj/zKpUFK8mY
nwKPFk79mVQn0NjwqXwfjAEU5eCicTid3xk2f6igcfn76YqFoRV/PyQo/sgkL3886Ou6tFMnLMkr
RjJ/noChjJvQrgeMI12p6p+60X4KyuYoymTL1YdCipxawRgjrDwYGBrhTN52fg5vPNJPDZ3iCyKB
b2WhuiFVFn1YbBvKTvgxrPixXdj6bILIfDt8yueqjIFuhkRE1JFSpOMp8tVUAIIUw7QeW/gZhfJG
IvOds6ENynPUm7flgD8yUHYKD9caDszGVirm5FBbjnp170Nft4xgNTKC1MBhjApvaNq7TTee8npu
kmWCEmlFm8S0nNp0q5nlDcKBW9BoEtFsIuDRtKoBtnhEopIbzQPp3sdsa5KdE8DRXwweyXt4Jphx
U0fnBWY9FyoagDkwwCWxzPHdQAFqJ3XcYIHJV8UAvcqe8st8zEKMr02Fy3RmoYyY4D1GTLgfdCPe
p01w9Ct1G4/eqU27DVsddzAsN6QZqqvtS1EQ2iR1/hn9ja0l4tsiEjQJBwyhKTz9NjlIVgLNVPPC
rV7A47kQUL9Evfo2qfpnpbM2o42Q3prjRR73hyC3dAoeIra0LST/huI24d0r8Q30/hBsqZZgNPx7
UHw9KBicfnNQvGXArn5lu9BtPvhxVEgscoSjaauesZXfL0JJTbMI5RzQgGEhjPGhjyvhfFKYs6SO
7+L9Mx8XQkR4jcWpZD/69SL5JxfCX3CudOLXhLZNtDly2z8dEwkpC7gAib6zytFNGUS6IL5MYFV3
k89zppmDPCDVF6co7pG7AvtGzuBrfdI9quJVz+FHGC+qUg/3dAybSDCNE111sbxTaV4PSpM8M94z
pXbugjZxyN1lEYaJZQpnXklZcLW+5OOVGiyYaAkHz44vP7xTE20h23trSM5qAkeeOC9CuPUFzHxs
X8hxcPNQfaEAQd9EFdY3DZsAtGxF/6wXneJKPd20znCj2fB8G6M8VfZ0NcgGOJ3S3xRFSqVZb56U
FLgNBTfOOcZdGkG3b0OXWo7+3mYvZ6r1ralZ3lWuDMmtk+FcHUvIN81gmPfhbB3JGMQGKuTmue3v
E/X+RMnfzliHLB/++3t3/szHw2TAcJnfkl/To1zhv713TWpn5hHrvanwJylZm1+5thBkWXFT8v/3
7XGiEVriAZAA6d6l6T+Zr94XUz8oGwgbmmkyp/HaJTDLE/39fBXQEWPXQDp2UdY6iyAqACJLr0Mb
U8J1pZQ7XVHBKA6edshz814vdOlmMp2ACg2nrMm2dkjPURlb25jGMmmYw5Ws5LBJ+tDDvwIjrBet
staSYVrp5egtDEVqLt4ZTI7ZGKxalUBZmCb0AdRWjr8yvXFGzV+G7AKXcRZ2y9A02yXKakwD07jx
Iu0mH+V1XrVX0OsoFoOZTEAio30c3Dy1ARitpPKsEAFm99LFi9BUQtdinFlMinNwohEnrSmylVJk
qzb2Lto4xTnktE+2Yn6qqsE/ecYQuKGjYiFvu2aVRDD4baWIXzxzUvna0U5ShTztgE4DE41lVzTV
KDZTUq/TWMU5aqXrfhy7T3TirGClP8CregWMQ0bAqOUxMYZkKdQaHTOVl1XnX9SxaS9LkUiQBfVE
0szOzomuOBtagbiytPo+GemDkLBqjnrmZ2sYa5fVqO9Lo3cr6ex73Q7Z64/DMu6j/ZDrDB2EN6bK
XNdFFizzYvrcmVG79ifp7VTRzQWSlA9Htk/XDgGKhQhpjAyxgS0ECBO18F5ExQwgyoiiLKT1LtFP
nT89UrdMHeGooEnzJw88/P0GSK0KAmfi3FAncpgw4C98TztmXByCKf5sRtCwDf0L/emKi/d63Q/Z
o2cHD5U0Lvo+ORdVTdAhFt0imcqyvi0aqFWV31MlHan3meO/jJXYOVir1p0ZB09t3LoeK1bA2yaq
D0w2s6JnCG4dDY3tdZoT3iiDV8e3z2ncsduokgmeenvNeGW5tZp+tof+IS/yB63KbpMRb3Pf6i9N
XIqlaKs36j08qjiVJytNi51aqs3GrCh/N0R5TimqYZI2dqOR3WR51gMi5YfNFZl1B4J8xKobHadk
2hoTdJjBG+uDGoIzc1pzrU88BOp0iv2JHtDJ29RDkpOnIgOpWndqOH1Rw0jiqzCuJ5H0T7nefBkt
L1vUE1kjsgti79cGm5gGnDvEMn3ps48k/8QPSUY/0zX1Jl8CvT7Eht+A9/DmssorzyrCVTXEz0E8
THhIwO5VRuWtvBKnc5BTv8NodgxGIDskq6FROJG6KvLizvKLGyLXk+vEBM9WdjVO4XbUrVWttzZU
xf45Zk+z+Psi+Xo1+22qYfuW/QpsMI9pH28SNHKWiyAMvlYhfL+UlLjQ+E2+EX2/3cuQ6lQMaiC6
OOgZ/bgwfbxKwIGh63EbcgCNzxPhH7xJtJlT9vMAZ6MgGrziDBux+ycLhEfbDp4oksRpbhxp9Noy
Ye2zoCM3oOtvtdOtrRJZqoswUYbhJu+8Y2lLJiTLVWya/1jGJLF26OfRrRX6DT/fa3CnxxCleZ4I
ViZ6kp+rh1IzDwplKYvIAu+SQDN0oq3ZRVe0i2+jqTk4dKeMRrqMHHObZclG1BMB4HZtqNmxsuZ9
J42EOGtRu7eI29uGt0w/GqDGdYoTm3WbzA6H/ipphmWOHNhxDk6mvukTrLki2WpFwKtxTBdRP61F
QvEmX26Vs+fL8shl7bomVLnSQvwKYTa4dLNs8rbdCd+/HyqHNJO46J3wUFFA4XiZq2ZsNOGCrSNM
Frie9oPdb1sgmUotd71urYchQBHET9EZ5bqzwr0u6/2YlStEWDcvWJOp8drL6r1FKK0aaKVBkdk6
sRMSayjPvc0fS0vWbR+yA5PnZHDOqq9NCz72PFa+ttCyoF/iM8afV984ubdJkuF2EkAv7aF9JJBx
0Yahm3FpLBtziyBHM0JQLqfJWtv1tGodsKNpcKkbdUMb7bQRJXZ6zwH94IefyAdwzpUHw6BUiXId
eiNXfeNcQB06Bmm8q9Vo70/wCtkFduuMIkfsYcbadoLxrU6t0rXVwt9qLZKtiZn/RSSUJVQtqbSS
8KTbK1m2kskY7FXqd2lxjNmwcKCVcMEcX5HhBl6o5z04cdFhr8kVwUwpam24rU2zu/x7eH09vDg2
fjNX5m39SwvXvEj7dnxZNHMDHJ/tsl/7ED4EqPftH9o/tgYxm7u47n6MlTgnQO7MxlrsX+9cre+P
L0oNWDIwXs61jfKPzi8Vbeyn82techh8CUSrWYb8dH7VhhOIphj0XWe9TFVNHbTlUFrkUd+x77SU
8c4Pl7nv75LcOHh1zLMhl/ncDaLnVFbrIj0OVIaYkfwyUCEy9qLc+6Em34KUkQyHmqriT62mW+mx
jesiALFukO7GSmOjoHXFwWp74zjpfbVtvETfJrnN448xfFdFk3pMo0pxMxG1n9JgYsZNCWPlfm3R
idpd8QZYstsB/vlm9sVTmxXVgb4xQFL6Y5xVzzxHXH9184Hl+QMm3D1vkn1kkKaUSeHijx+pErDU
dYDgj82eZBmuC6ZH6pOrXHvoOYim1HfBKxxlnrBvjM7G5Jj9stY18goE57A78ec8R7kTg5Dosith
+ZBPe66A6si8S8+ssrMcLA2J1TlQKXKbKq4Y87CtW4e+0oGHdXG7EVOKSsUJuLCyyTX9iBRoeC4w
3SvS3ll+SJjnqubWMYI9nAy5r4aM2FyzsMRtXPbL3KMTaqbBjMWmbv52P/3H1w2+/O0GnxBy9kvV
aP7Yx/OtgVcSJGvYHr1HG78bdPV/EIm5vJi4Lf9Vh7493wIgEyvIeWWIdsRT9+16ouOjElApEYVx
fv5RZSDGz5+fb6bceQnPLhO4DIvLHydd0flR5Sept508ct2V493aWnRNy8dp7LOhpF4dOiaD1w0k
zIWuPsW9vwMegrfKWlGGsTJ0QPxmsa7oSPVl+ZS01rkO0gcjcy77rr8MB2aLMtcPo5JsVAbLmKLt
SaWtifY/YtzGk00lphF2E1l7vOoGFfB6X+yL2rqcyXGCWbHPRyrI1e4mnHA0Fs5dLx8rJPBipLHY
CrCuj7cKX0dOe5CnxlzvrZVZtIe6bk9mr9w4VXkApr5N9ASHaXvqSuZi8AQCc6PfPA8E6hURP1Wj
PKZA4BLCgpWj7CJaSQbnxoAU3mlsiHR/XSKxm4PzuZP12kjlTvGcJ6eNtollUSDzUEcj72AV0ReZ
yrduBqu77p2eOZrbne9vaCvZgUhZKhix20485nay9wJs5WFtPY39uAqHFz+elgNLq5q2uaafHqU/
Heaq9yapXB9nxGhTxlToj42jzQUj23xK9yZEgXHwlnhZXeDNG5MKuLZoroSvbGFxH8j34dX3VxMA
KFshxaBfmWI5O5HCSeWw47/1qazulWUPHs4GCdVr/kajEaY3253v3MeK71qhSuO7tYkpyW1LzGuQ
FfsUslXRrnxU6qhEsIObOukCeLOxi9X2DK6Fdp34FVM+rXsJSGv1DnP8slLVw5CrF/5gURljfzJ9
4yidjD9Yt4MIuAVSfUlU81xlwTZOqhqOln/XYPsti+HEKnsBpnUZ1yMU9bdwFhmMjAbHzFnNqSQY
PNsADB3rXzcs4lPfOsuhkBeAHQDvFK5j7QQmU1BjyzDH7zcCA6OsZjZ4SNjSVVZtDXA4ZcWZDVRM
CPnaju0VSuhVXdnHOOyGBUsH4pvDm9VEZ3JPN0Eqt8l4aIP6ElQ2OwYMcFG/nVrpVqwz4ygnoMvv
QaZ4UuScWtsOuFXyLjlLmEOqFp9DRbuKOzgNOS474EIt9eDoUBN/uq55AGC9pT8HXo810W6Tt87c
BCwtimfGxnKn9A1VbM/gDZoiP5pWcJWWuPRDhdAKebB16ORHX882sRfwd9+tVI3ta6g1t50Xr3vb
BIipbbqo2NfGsDHnZRDEw31vUIDWV4u6m9mawWvroxuEQbeNARAJ7tVxDoiIV7VfD4hLI2pH+oCF
+cq0GoVnV7sf/fbQWeDRcm/Zjf3KocASUvDKDreqkXzWYu91CMT6HW7Bbrck5iud9rpI6Vm0Xzqt
gDLsADsR1UIOpqvyffZCIA4+WCfpY+CMoHrIixCow8yIqKHpe+0DfJOlzkjeFtlBCKp/+ed5B8tq
HlqcAZklvup5WOPOum0duY60Yhto9AsFVb5zenjpRXlDCGRnpOOe8pETTrlVhkE8hmDIQm5lUK1m
kIBJijupXMV+S3twuY3NYWWYhb/shXQNCiqXeuMvg2FuOKUXqbAgYVbPAQRoGt+O+NyPNCWftIHo
kdTJU3+x6tSlHGkdFM62LfJ9YNAa7wGxK5Il5XOHcIqXYiov5u8m3IjVaJQX0vb4cQzqhZR8z006
2GWAXGFVOKfbbR7xfYdyM5n5iyqip1hjFnP821bvaR8Ci9HCePAsjZxd+2IEKZ1JZX6Uwr9N/Pzk
z231RbafRHBnkXYBUE+RVXldF9OnURHXXdsfzLQ+S5NsXlKMx1BLb6YhvpxK64Ah6rqK79LKecwK
+wjV/SnJh7OdiDuW3XQnw41Iolf8Q+h+fF2Lqo5UmPanIvXvYKKuaTzGu2JznUpVbo7NZRB5W6FI
N0oQ7W19nWbJGh6e21dnIz61Yl6SxdfNaKzLkqGJ5L+i0s0ZfkaQg6ufrAK0HR/QZTMzA9Ivs++2
nlP5BIrqvl2IIr0YKamrNd2t/JIjL72lqGc5Rt41IDJoXhGjcLSv2nidGkTKw+5v+fK/VymuMP/z
qHR868NfWLJmteTjImX/w5Bk6ia2c7g474bHb4MSioc128zn8PJPvU3i+3bNeWv3cZGaN/XsEIjB
0P0yFz79yaCki3kl8MPKgHGMjgNEDcfkZJi9Cd+vDOIgsKygE+MuleWmwKpDwOyiZj5YNL2Tnxsh
riEXuz2dDWtU0YXWN6T3whovimZsIJ17G3CX1BcLMd7JCDOQ9AG6+6m8LXFWg3Bsuwf82pc4vza9
sGim422eAOGDqY7OTH+ja4e8v9TS3sZ2d+j7vS+dS4yb177WH00C175QThWFwvgm3XSCHRn1qwhM
zyDjYyDbfTq1N47XPEyp8tw6GZ0h9bOuVGsFqsIqz0H8ds6J6stlr4+f2JkvnUAFfNdyuvdbmnWv
gjZ9lGE0cY86OmNx2UlSOCI2947arPClLmky39OhsiHvt+c9xgojJc+cSV1bZXp1Soun0agPRELc
qqAnr+gFbva3mEDnwuueeivDB03zg9O8ZL5eLUMtv/Z9sTGde4/4S20ph6gjKRfn53JmvwenFpx7
2p+tCJ5CtJ+A1JBO5saAvd018IGNVv//2Duv5biRbIv+0EUHvHktoBzL0BvxBUFSFLxJAAn39XeB
Go3Uak1H6F0xMTE9kqpJFQuZx+y9ti+c6JSAccArt2pUZx3N+ToHUsxQnho3o3wdOQLsjak0JN7j
rILdXo36E7KsdeN8cvL5kJDJXMwegTMxGYFjeFaHYnp027w5dphRRWOwVVA7wzdEQ3JKm+HxnEoM
NepGiY0AGe+FNtkt5H8y9DycLaKYjgj43ucJTLpep3eZLo+G1V5U6vgOeGoTKgcn7tGk5lyPIJvR
bcyozsfsUydx6sT8Qux4a7I4jkncnBWbFNO9q5W3vfySnLTSu4yhddW6sabf9AfXXTsLlCT+bNQ4
taWiBjmfVHAnTzXuJRctFRexr2kMtVoZtKyr7Bo5G6oKK3uX0tyaRo772/D5OZ5z/aknUKnWm80Y
2nuhtHtXHy56xudpNe1sg6xBYWznfEe4TZrAVRmwm/bKseGLT7QAyfRkR+ESRbJGUui3runXCPJS
dflW+6DMcyQWF2lV7XR2M7NwN9JUglYgPiYLp0WXVUOSnVMvgGzoq8ULqJCVA1yq5meczdFrmekr
o45Xk4HnykvWKH59rgHuBVWx+X/S3Rl9L3ErzZtGfTHREUJ2q7dGonvbykQIosZ59Z47s7ydlOZJ
D5th1drj2kz7x3RQjL0G68uvO2whqXFw6+5stYCTR2G8RHnYbQGPBKagASmdW9U5q3IoPilMGP9o
Ov5zofzr7O2Y4GfKfyGvd3+YvTFFw+pIFtkHnvBvS2hYrMQaLApbbpwPve5/Z2/cG+BUMZXbJs07
6cvfr5QFuMoQj8EO7nZ9Ud7/zu5A/+fu4CNAjZQIbFO4OZfe/QdDU19MTVYbdbsvLDNUjnXcRdnK
s4bhHqYCMDU3qtlCaU2DOSd7K4SVwhafeFAZ+aywpeyHGICCboCcmw3Wmp6Y0SHZ5EW1n/noIYfM
yQGL8vnW6ykmKTrrtV0NZ0Lh75XYPCQR87wY/MYy1It9PRJLbkYrXtBQfEZt0qyFLa5yw74xbc6u
1oUl540jH+1OC9RIuZ606pDrxtVswl+KgI8p4XCaI1zniECuuti4dZ1iW6IXayHcrcjw6lZ2nh3n
kVtjKAPsxHfDNDzZsFVWqt6+8vS9mnAO3TDckK+Eo5Q9qWzhLHcNbnzuwZVXs1uJUJU9CNKEkM43
ArsiI5rVaFtnwHm3phjWtVLw1rWIWkrHvI+q6MGa6+u2ct5aJXHgWQwWHiRxFDpGygIv4jrpGQd0
efdQFaikQ3k3Dfk2HmcAdLV57iSyTac07giFx0CfRV+6MUFXN6ujtjXN4q1NHS5CvT3h+914pJ7x
jQIkFHFyCWXBLElTyuqjsSyIdHfDTlpdt1mdJahdowz/eR3RkvHavL7UjPnRnRWABHZfm8AAsWCS
TJsJ4/hnbv8xt1/c0P+7GD29nZLyF0fH8qpv1aj5Fxk/sC8WAMYy1/vBIGD+hWabRaALGQMn4uId
+DbWsxgG8mc9jg974bAzDPxejWIQwCzNf/7zqt85OpaF6E/VKFXyEuKhG8aiY2F38OPREUk1bKIC
AQtUrLuSYJ28cfD/msR/ESEQx+772MLx65Cjk7459FAwlCFqIDPn2ntuWrkFAYe5GDQXNzD5OK68
QYKBULE1Y+4pKThVxekT4DLdJdIBBmX2U24Tg54MHp9673kInRNd815FWok1/LXo6i+ycT+XTaT6
s6U+k+MEldk4z416qRf9IdHmW7Sdvl4qZydqT0Mj+QNWrSOEKS61eTEXyfxUjaY8daaA9aDNipru
WgcVeuiyPOUXjfVY92sw94heJmvbtz0rfIcoDsSwK6tote3omvvKDrd1lT6h+EL/X+VNwE9lqUhk
gAv8yKiMc0Rirku1YV4hUsBu2TobmBtkh3FKPrttRkqhDSxr6m7NqtxXDQrxEKSCGz27sCyC2US/
hrJh6ymlJCVP4dUqI8e5eZOiuQe43DBBLLaQgm47UKhK134a1RkUbZu9eNGwscbC2HXYI6CoDiE7
v+KBGJF0VcThoV6yVgu3uDJCb28q864co+dpKtztIMyzGs4HEBKPlhJSOioIM0zaBJIDceAn2Ffp
EKYX4PBqIA3Gl0n/Ms09wpruc1bFRJ7Y+9jurxUterSlOEEN9XBvd+NJSKtfycFsd7pKblNUHVUP
AF+mmC7OTT3K8LDm7lqEwr3TB7MLqokxCPTHS9AXzGK67qKo2VcaTlSs81J+cbva8RveEoKtK6hG
M8bPuPXmbW13HHYR69fCkedML2/0GuBlKDJ2K15EmayLS88kXFBEJShdm3mAQmAWrVYb7QxRurBO
WOVOJSOfPKyYNpWbqTUfRlk/DXbyp2n/T43FAfW/z8ljJT//ilCxHGvfz8mP3aGJg1H9KVDIJJGN
2uo/a8rlBPt+TFJXwZqmkrLhTpvsJL4fk2w+HBptkEQ40Tl3f+OY/MUhybQAM+JCUuPA/qllr8yI
Lers5Hu1jCufPCES1U2s2bUkFvyHd+bq6xzgR8uWoS2LlL/PB2Ad2A4OMdAa/7RsjVmGl9mOOZHH
dKeOs/HeM/REEWbH+M8tv0mtkypwrHsNbNbCPNXlZZlqlC14dfq5ukXQxbC9yO+bimgxzlux0avs
utcm0mmIZr+mhWXUiuVqnEAqVEJMwTyBq8y9z8htq/VUM1brlHqne/PeyCFCWs2nxnKDzOwP4ZCf
Owu5WJNA8apDB+GYLAm2TA8yf5iLkbm2tgL1d3BHMkn1/CLXLDJ7eAj9xONOcSZAkfH4kE7o0ALB
iFcd4o1Tzr5q06FJhgRGfiRU+rXTo2Nk6hu7bf3a6W76yVjbI3hcQ31D/tugQUy3cTdsOsu8mpem
tMF41Lv3ZqLu3YUfrXucIKiWD0i8rkN9DIQVHviy+8oFRi+bud1g9/frpFxDRL2reuMEg0Pi6YHN
FFXu0aiaTZEArCY3bnZUv/Lwaofz1vHCTdZ4N8qYEEmr9+9ABdZ15V4o8ymB8EGK2nsD1STQqLNR
SUPg17sXW73ISsQ2M0sHR7pRENP8+yF6ZJLiGwChZhv0ZvjqhdmJH8tJzu5xrJvnRoSn3jSDEYkk
25f0yCfi5LrZPo31i6qKN4ZtQ0tuNyKfLlLLJRTKy3czbiWPPYtRm/2lbqd8dLt6YqBjlUswK7av
sSan1NXDQyfbvTXax9bt9qH9oPM/bgKih4/Gu+KYPaGbxbPlAAHX+/jSHiVhI14Hxwl6mwkU1Q13
VmkwqQnhjautDo9PdectcSwO8hvigJfrkcRhIpBz+SV2UBxqyPwUgNflaPvq6PhhgtjUaOdb4VXr
HJw4u++bogerSnAos9gXmzU47v1jYoYAlekgTJs9mIyCciaYaL5Twu4gpyToVYtUl5T9AHada49W
Rc3sk+lWa2uoz9Gi5tRnMOTkMazYBikwoKNq3bX5saLDdrRHnZ1OUWn7CkLenLQCAVa4RU2sHDSt
uavQr67CKgz3UzVgD3F9tSbg1Wt83EOBObHELGwVed8DsWJ7GItkrrqAaukJkmtzeKicmNCogol8
tVIKGXT64Jv12SjBceLIzyYiamwTi4vh3WG2W/e1E6idgrne/AzEjIDWhcXKe2qWbCaTnpDd1IkJ
MsO1p9qPpT5fN/o5jcybWmCIAzGTGxt4CDtz+bY8zMMrR1bDKmYbKXLvaGdMHnHrabcuAUIr1yj4
4Q3C8Qslwmsob8cewJ4q0eQzRnSnbq1E7FgyeQVTnM+6cuw7JMwGS5ic/MicCO08u5ltlqfipsmQ
M+GRDTqDMDMOvSfRIcElzTjqAc5POfsg86ZUs4cRX9KQxZtRj7bgR5nIYQnS5DWDHRT4WviYFOqp
kDIDcDN2RwRMxPPYKIv//fj955bbAEyCUx2oMN3UguH8sRzG5Qg+IhuKfSg5dOQcnbrh3EgeZGsp
DPM6TteN3h3RE2///SszXvj7sY+SnDPGQAO4EJB+5tPBOspguDrFfqjyl3YqT+VU7xHvnYjgXGsV
q9aPr/fH1b1MP/53LXJ6eftlKcKLvpUiZBEy6jcZ+KgWtcXi0vm2QLAJMCTEQkNpsQATfmzZ7L9s
yhAVcel/ZBrfaxEbCw8mBSyC5LAwJPotq9+C8fr7B2WRdTBuInDLwLS9NJs/fkSBL01xY1g9oxDK
6CBtZH491aMT1E1z3Vtx+iV3evRMqlKuRyVUz3o7mBs3d/Ydcowx8s5QBNhgl6oIjCktbtF8i7e0
zsNkI9hDaL4o9eGoaaH22A1mFPtF0hZtoDtjsa2cWfimI611bQ080h45gD6JQvYlpukzM/L1RCFu
TPHBdFux83Rl60QKuQIc2uW0oyciKNuODqJtN21V0Ou8Zc20Hi1w2xI43oMYVdIrTL31vbw1NzC+
nF1h9NObGkfVsDG0ygMNGjrYk91FupSHqNz79H52xVuYuS2aS54XkrQfWFyuda24lN7MOL+Ld7HO
BjPyJMEzaCL/SBc/Snv0zf/6OFVN9PLPEcjHq749TybxLtpSiasmHtm/ZYUyB+Vx4Lz9eNB+8vAY
bO9AIf8zFMb6Cz+Q6eCUw8nzgaz7jdqeB/EfDxQ6SJtUO+RVDFCdn5SLs5EOo9UOFZaE7AtJyfco
GS+UECSI1ux0lIZ+lgq0+iikR00GjTQPuN4QL9m+UkZv/dQQWqR1m1gk2wzo2YqFFobxVr4APqHi
1PHg88AtK2w5IhGyjb3sqNEaJb1QLZxwUY0Y2miJoQvb/ajE964wUKdk/bzLlEnzo0zejCattFck
8Cljj5oagMYKFO5VVE5ibXqpgy2mzR+SUcbXMgzlmkCp5FgkCv+0rloKikE6/S43wkOVV9GXntXE
A9sbezVaSDQ6oE8rXbJicycCGLJe+dRRUO1zlphoE5axZqNdKkAwzdy6mUhIDjyEA65VYKst0ScW
7tVU1w+tjZ5E1oeo8D676AIGAqHAEIANxnbHxirkxka7goAb/CRjqQjAScSzX0hMS0ISvqFStbqT
xzpvFjblPuzxKSuVoBga2giX/+aNtZp0ieXFHdTxwSvZ3I3TsNVFJ3HiN9t6SU/OR+JzhupUmM7l
4OLLYrilrDoz3Ta5+RrFdsFPMr5KQjPa2xX9TDQW74AvsCjqIFPbJcG5iAHTKIm9Ynqq+3FEznPf
4NelymPaUjbP0OxMsvlorGyJFWXW64rtGKnR+JBvsRxGD4ixxU5Y4uwtGdOjJBwwRH2mW87TaAAI
dZdE6jgeLiQR1bEoGHklbP+0tL62iLGGjgHwaUm2lmYVbnBPg4hRLsNIIM9mphfoo3XXlaOHmh+X
DDGlE+cksR3GIxDlgSAz8rT1JVl7Vgcytgnbtgns7nvvSdYgqdUo/mKGY7E2XPJltE5+qZVpVJal
b07Rr/PZnynWyviZrdrtrM/Hxhtf6dcl2rCyBTI4dLIGTOCQqxNhpbz4U6V8nSzT9v9bldIkvypT
PF717VhlvbTc/jauFA+g648RzJiJmUEgJ/37sMQALOMxcf6HKZJjGGAfwzh2URSfaLt/40D9KED+
PsBYMgRBNyMkMxh6/3SexkknMAQD9WjALxZgGCvdnU8qYEbiFUAgacXOszi+BPBGkm8h1/VOtpFt
ZfF8MJAYYZQDwjXFBtrKLYrmfOUsPMjGIqGmHjtkSESAbvRSOPuxoVGvExSRvQ5QMoMsmSyISXWB
TdLipUHfTcqmamY6rnlRVCazznAzvZ1qVisKIUzbKI4G5jnDY+UUBti4mAVwCYBcc4xyJcIq8Y0U
5nhvwiMvUxMBWJ1kazmiTZvLi24WNzawtVXUMFJANHElmuS1hnK7aezhyhqa7In08sfeakoAcyJG
NuDpaQAAs7DX0u0gl2YJaowJPE48JGcJEyVLrTvLmp/oCPJdnruf7Ki9DkOGnREnTKFN5arO4+0c
CfZ2uTroqNimen7WPgi7UTHQFBYEN3Gip/vGmcSu7FLtwkCiYRBItZpyx9rlUKbz1QCSesZkg14+
SBGYJXkm67XoaAmtPy3H1/Gnx9bkXx/mNn7Jcx7dnzJ3ltd9e5wXJtSyYaYJ/jCU0ZB87zp4nlzm
og426A/P8g8TUIgjKJf+S3773nXATydUj5eBGjB+N3kXNOY/qiRWVPayydJoPz622T+2HdKQRp4y
ZNubhaquZ+VGTWzfQd5QM2U8MlpBcoN7AKCmNt2gT9oiFOni/hx66aYOIbNaBWkqbRJ+dmcLbTR4
W88Fqc2j1+sDTGmTp1xcF2mhfUlc75pUHb+Aog2hap1l/akioU7PuiBO5Io0ri0SJAL4JpamTnFK
MqAZfb7XMGHMhLeXuK8HNdsmzXAF8/ZQRDN89Piy1ZzHUXzStZI5mzzTiZx7Z+C65j0MZtsM75S8
TI6Kksp9GlXspsUtrDexnxKyzccZPnY96PnGynPGOKZcbKJGvM+lc83mZBfiLAG0XfJXi1gnTXAS
lHtAqSsbmHq08MXz+KZU6isTPXfLALOcyqsazPmQYCkbkCRd2OOraz3Y2bwtNTv3yZQ49SG58Gu2
Q6S9oKghAHkLCnmbDBXw+slYVTGocw/6Eyo2LKgGGOMXm5QZoOjh2yQae9VP+p4abl90WQRltzhg
i1stSeCZ2KdUA62aPNVavSHEDpRV9hx1IN7ncqOKfhsOr+Zg3eiTg4PHXk2gltgfXdaEB3U2ixQ9
CcoSA0ktP9sJcoBE+AnxfyqzIJm9awmVrAWfTZCgmuZjUBn6nhCTTVrsI+ltxy5cxUm0i0yqFtxq
u8rQzkO0cerZ9hMFNCuiseWoyxH05GB9nTkJlDZ/gd58F1bPigPGpiLsuaeWXDPcFmowZtZ7j4rW
7SgsVQUlZ9tOpJjp/CXSgGw0YW1dXHq6N6Ai1bpro19YpBGcC3br74iDRypFJUN+ZOcPTm3jjSf0
PgSy5VnznvxV1A1eRaR5eZzV0ngu3Hh6ZJQe+2p0N1BSk2l/GSYhE+GwvG3GHO4gUXcc1XauH53w
qXTTrTteOcJE89vz1hlgZ2cH5Gud8+GpH1zSqzzhoDwqpe/W6bq1Oj8PwZ3G0WEJUYwinc0h7zqM
KF1L+H3rKGky+pmEotazh8Dgtw5K1+2yPt2aMtk5Q7wrJ7KxP+A3zUpWoCxcrPEtS9mxPLR5hz2T
x4WYowTvE9FPnH5bI2XK2FrXKVQs7g8yhWa8RHA+634nzMaPlTxIjJz1XRWAEOUhjgmNfWqXsISS
PN1MsyARjPHGbMuLUtX5hYowQ11fyfIqlHXA2XfCt7GpbAOVGRPz4Was6utK91BXENY7TAVNlMaY
nG8sS86ZPHE8bWDu0BgVK5hHAfHxVudsXFQVDhhq9Q4SkOit+0GBaTCRA1xb4U0t30xrPjDwWYQa
9jaU2hYMj1xnzXBvMbc2GvtYL9nC+lwd5+h2SDL0ghS6FuDHAnijPo8+DLSNRiRDOhSflcUcH7n1
hdGMW+LF7iASCT8nxThxm6NGqrEmoy3qgK0YRv5urt93s6/HNznr7kS7MFOFd6Y+mXEfXktd6731
wEP+p4L+WkHTx//bpSt/ZQj3eNH3G5d6F+sUvm78VR/k+283rvMXQ2DQjN/AXczYvu8cAehiwXQo
sX9yVILqIaHVRer1sY38TXbjR5389zqamCW+isOkQ0V39FMdHeW50tntMOzbGuFURexzqTlcYdAF
9RQrAonTFZzpngRqUWMdRk/iYqskZBv1kn0ntXhdN8YOfUXMlLCDfjjNUb0SbehceqP50PEO+r20
MEFzTIWNiWuhMC/HTA/sUjD2E/30aCia8Wxx0jmDOMiGuzLkDFS7blhFnIo2p6PDKTm740XG4Rmm
KqaW5TztOFj1EdNmFadvGgevlnnxKtO7+0yvgWpzQE8c1ASganT9Rj/4c9ywS+Rsh8fnBimH/xyn
YhMja9gYE3j4NuVkYWMlouxCGuw52uQarHR9RZB0Qc9rrokr27RsJ1jNRDyIc7IQHeWdWdU9N0DM
Jd9YZGyiPLA2vUfbW1GNrVikcqJOlkl3gW5l6Ow3k8NbAJWwcvUqEulznEzeJ0V1g9DLqo1aA9Ru
KUi8TC0PMyLWNsfSKa1Bf3Q6JX52ocCOpyRu05WmdW/51M0XI7uiDVflFdDSQzZ6BSxNL70yynhc
NRRR0DjYm41mddA8BgNVlxrrtNXv5oRd4yhd25dVep/U0zpcdMmz6bkXfd3dm3Z2UVvjTVsteTIt
1Awotb0fdfp0WSx66WhRTk+LhnpGTK20o2TdG6v7pOjMq05JP2nc50kR9ThGKqQZw4MObi0ZnCv4
HCuQLlWgs0OONPkCI4rd4tgQj8w/RFCejFxupHAdnzjiB7KvrikAbpW07degC9fShgVQLNLzia/L
wsY6ZPwwfCe0OjuwxvbF9JjV1ALgpZpFBgA1drx5Ubx3StueO4LJSXo4Wqml7vVa+1Jn44EEhQsM
g89177yEkbntGV/1cXJPouhDQvQ5iXuneclCt3JlN03iRQ4R/jHxOHXGTZoAD/dqctQL4ov3eqPc
t6bBa8lLtZEzBVYB1RfP3+0YqVcqVid3Hs81Qe3M5c7JktyeLRnuFWHu6STeOoTEf87rr+f1v+pw
T1XZVO+/aJF+kOEaf+FSZyQMsXrxdaDS+HZeIxHRGTqxY3HpUn4ae9iOrnOAfk8c+K4RwTSr8xo8
9R/Ytd8Ze+gfrKe/nde0WajykLV5HhZ966fFDI4wXQGVkO4nC+JZbNmAaEXRbfnkjBXGdkug/lLY
a6CsQkrmrk3htRd6m3421YhqF7/TqtBKcaELNQ+YeCQbpSJ4J1enKaAj8Slp3kc9MXjAsXeZE+M/
a1kfT652SR5xHjQq5zt/V31TkTY98Sm2E/1yIo96ldZVj2eBmOe5XrjVmgcjrW2PmT48ZyKfX/Rc
HCNPecgyEoRUjTpa7ZgbeE/1YDE7dVZo4hNFOcQjLi8CmJD9hU1A5klCnkcf4U4QZ2JOn8yMeU25
ZIw4HSjfUXsrmpowkNwQD8pQ0FQkyx7ZUD4ldfLZ7tvXoS+iTSTrHkPflJ9aHcyVnsRnVML36YC+
JDLqQ5ZIrGkUuSaKicpCB0Hb+OTgKKw1rGZaxB8zYWynVM512hyqhJlKWcrnylSya+Gkrj+kce1r
TdRiC/FihrIIAGRvkUc3RTzWHqovU/0sydjzvToej1GRsQpPi5t6wrwwTcDtY1tHIaB7fjGUDgv/
GHyTsCK/zj2uJYfw1sRzXguq9A1f3w0KMuw2NmfvlsvxgBT3zjFxKnA0zj7Rp74XTTSTy3TaiaAo
9eCSCtL+4IerfiyM63qYrjJX3sohGwLFsd/Jon41DUEaeXXP5Lpi7b9wbt1+ZenYskeJsUVr43aj
zmF0Q3hPfhfabgNeyXF3k2nQ8nkNDVby5Lk5tTUNn8E23jayo90ZT8Rb5AyJi3lLlsuj4+BpmBNN
QxJIbkzcnFzpzKw3WEgvYoAGVQBucGbLi17AW5QDCrt80AOivrUWXQHvyzFCaFAvv2ct+oJh0lWm
0vNOVxjhdW2AZRlPIXnVAd8EQ+RF1RAjpCzH7Ej4S0tMWnldDs6dPeUoFmOVmNLsDifOa93LqynX
1pOsHmYPMgywwGvNSHZJTAA6gGfciuE+WhQPrAmN67z1tr1dCUB/w6ZE4MEnDQOHdyvRfrSVjY1p
kYPMFX8FE9/qaikiTDQjmPvXbWOeRFevOXzQTyEu4XNCMBAKgbURwnpowmURuSw6RtyE5aIbjaPi
IkVzVMST2IROnWybRYGqfhWjfghTyxGNqq2np1pXiOZGvpr0nb7qF0VraXWnsPE+0uxjJK/h1B16
OV1K5B0sqTEI0XkuGtkOsSyzvC8z4lkiM89LdxGZ3slt3OdyUdniyqdBNO5LWDe93l862owgt0Ca
yzzK75YEIlPgs0RquRoN4ieMRdGbxFKH8Gxq2ZuGnfnJYVbaXNdZNh9H6VT+GJfThTep0Z7o2tz/
v+8qObHI4ugPYaEtUjlXwSf/55L8ekn+u3ihqppf3ZE/iBdQKCycBovUBqJa1WU4/+2SZMLI/tXB
5fx1OYCw4HtTY2qM/qGDqzaJOEus4/dLUlukBvw6ERKLPuV3LkkWvv8YI+JQITxW5f40+fEv6oYf
rCplAeEksrCqlF2+VpnNBYPGYgpnwiqRJkxyy30Q1YDiaxmKY3M65PB0E4frjGdCeNS0RncNrTuA
AONrIt5rmtx0GIB7A1d/PG7jGP25NPT7EGz50A2nIvvSsi4T0AtmAPiyiVa2Ue2txD2Psju7JQ0Q
eHQSXk5kzzLYqDZ939/FZrHtci+I3IQR+oDq2PVN10/Gmyh765MDURZ3WjPvZ+2x6q1nkbWMH50r
WwFWrpfn2M6Cvi3IvaE/Ua1VBHYpazCyE3MLYE+BjKhNXJIejFJk8XksLjO12dexEpBv/lhXL8Lm
8bPIkjbrxjcwzUkA+6lxWbfp9VS5W3OoAs2pg8zz3jK79c3SPCaTuFAAEzuxvHbZpvhZlzyZOX1P
ZOwcO13VnTxM7rQxwoGNSp4jsjLYWgASAwWRKphESKfO+4sw0jnFENa1zs7WmdKwCs26eBsPDlEy
2BLnAhasglJORYGn3WpGHwzlZwUSSKgClXCmx0jk6Ki1OxiqV27KgMl5C+0jP/zAjuZ1VHqPVli8
mra4HNuLOGI5WzfvU2menfTLqBWf8t5u1vkyCa3DCwYqbu49RgpWPL2ez1kTvsbTcFvY+BX1wb4a
2AJ7YbSGFuErnr5iR7N1s/w50naONYTXWmXbZNdC1cJBH0OBJMsshh8fzYGVZoYfRh3eR5tpGhc7
RMWtWTWkBLnDPnXTq7bGlxnlh0k1wk3nMv1jtPdYafIV4Vqg9xeyyBjvDta9M4Rv2J4Ott7nB+yw
ij8iP9h3fd/uKvBr7syuOZnTaWtXLgBrDt7J1iB9DPdOYm8YKe0USsxVn/RYW3H0sweLO7GEN+AB
zmOPdT873bwmVCTBPVl7nzqhHxwnX0/2Q6fJU5V6N3OlQPrhlEc/sZfj01Tp67bjeg2dsxa5D2rf
3jeNua/512RhAwYtRbkTrSxcmCuheue8nFgvVTubwdgcWa9t2uGVTy4y3dv0yD7TKguE5t2lLqEO
jQg0xEEROZOQSNYK4A+CVnYtV3krsFJmaBgUeWX3FR9WpvGKt/Fij4Im2cgq26hptrPrI1YrcvWm
be9Em5QLxslsYhTeSXvYYxXFB5vs3NHYmZVzaRR3smIfgAiwi6xT3I5BmUaHhceQGuwIBOJe827A
HmtY6aZwrnqCkVgM+kU7XVALrOwUQ0EmgjglsNyzgG004Q6+Ob7ScBea2dYaoqPnMcJUMTUkl7FL
NkU5f+lqbaeiChzwmzDdL7YZcBBIovd9OZQrHXJAOSGdTMQ27cKXzNMxi1xl2V2fvQ8tCesL8Rsp
aGbGgZA44YbOb0fqznBlYjjLFeOcLA40ffGi1R+2NIFw4qZPplVKF61O5IV2zYUL0s7+MLEtdrZC
XuD88AeR3sWJ7lcNQ0tCfTYOQHZHf5rl/DrjiZsGx+EzLJ+yJL+zcM0Zkb53cNEhstjNpXavN8Un
C2JBM3p7D79dEbdrj4lpUweyN65i98tCoLWFcR7Tah1TGDGdRi1LL41cxfONSNsajbNTVWWXzDWx
3RXwzvimD9WVxkYA4+CwDQv7RhJrJdQnndE88t+V7KorIR4mBuharwQdiFMJpHXyrktm1Q2zHY+C
UIh8U5jKGYYNOhrMhYWDb85eDIfFbB71NH00o4m8h/lu7vRDiDcxsQrkIgX5V+tYbRU/b8pNDYkt
ULL5VpXJdpqNa2MxOLZl8ciU+9bQCwbQ8Ro8ITuJ9FVNu63kM1no1doL+31mmq+tqV0KGi0nq4NY
WwpbtdjAZ2K01r9D/3qLMFmOhdzT6F39qXuWusdQ/1UOcfn6KzXEx4u+DXPdv1wNRqdpLOrIrxOA
b3WPtwRTLy5cYzFwgIP+XvdQEiF3+Fuqw7e6h0IKqYRBaID7lar3O3XPMmb+SbTJmB+9Bqg92HDm
x3b1h7KHVrn3Ci1EEN4N7ooITtHda7FUD1HEtseZL/SZlkI3d6llnUMNkq/Hco037rIW7Wc3HG4d
PXxk37IdxvqC9BYq72Ej3GwXZWwNjBc2xODxkkD38m2tNufY6Da6IrZVG+/1LmG1JZv9PM0FTTGg
F6FurMrZhMZ4BZx2m/YWcX/uRTuicOoNlpjDMRq0fUO6jJNXgLyK3dxhiRqJ7jFEwrTV0YJBAbZL
8aZ4RoDH3e9jODhsPQjpZJLMVLfN7iOPkWLWP5ZxjHJ0dLWB5OX+WmjQqsemp0bS6FvzGuLuPjPq
mY0SElQgMQMYnvsuxoEmoznZpmol9iIlNM9GoAYyO589UoaBYCqVUZyMmgE0qs7qYZHOojfthcvu
Mwm3cCup4zq93GGHhUevsL4ORmgUBW4G1mG2SmTWTmcGSpTNn6f169P6r3qHS065X+EsURh9X75Y
f+F7tT6cXj8O8liheI6F64kk0CUh9IfFC88qXQN2WHNRyi+8yv/2KJB4aSaWbsf7kC/9lsBaM/4h
xV8cZfybVEaDOmN0DowfexRLM1s8kD2W1FivmC9ECap8j1l80PAQ0EnM3QCvYi4PJoXGlMZMjOP/
Z+88lus22i36RHAhNNL05MTDKKYJiknIsdFIT38XJPNasv27SnOVJy5bh6IooPsLe6/deHQQUFWk
Jt6MyMHtTisS25jowQzt2QFvlEZcelTXBz0rrqjxP0JAIGfGmiuvdPx9VKfRQ5GP09UgtfCxqlr7
iK9nQabmY6VAgbHn3Q6j2TCN77slUZ84ICBKpzawEWGXtz3BdYeiyY1D55X6nRVOxdoayNuDd7UO
PKcmdlSPMXVx4yfDRWXVL1EZXSFcmMdmFuKp5Lrv9VuGOdM6hyRDGoO8zSvnJHDwUz8vvcZZI/W7
A1/jQRAgacvxYablQSFWftA0NySfNwfZudkzrQVWnjwfL4eJ4cyqz6MbR4vPvfTfwrQ9wDF2VlHb
fo319mIy6ouqD58wqK+RFp8Lpp6xhaXHBfnetYIEezNc1Zb2iN7rwjRBVRU4ObPEXVeoUNJO54df
SReEe3tiDPKUiXhL6tQqGqdn1XkoLF2qr8g274tp+pjq9NwWaBCEEeO4TY+RaRNNKO4iy51W/ZRp
68mX0HybJYslGywHP2E1ED1tF1DTPVSQpls8JBosnwUAf8I/c9gHETQq2+sExXYlnrSieYty6z1n
v2bE3jIAzC5k9AQ1+SrOGMRhAvSStWhaK/69QvhTi861+r9Xvlcfzb+sfC3UjP+/8nXx1aMcx1jp
+NzsNnOOzyrB+wN5usFmwfqeJ/HTdMTDCYTWErUlKN15UftZJXBeYZyHzkkEoOWQNfErVQLKh3+U
CSaqTei+WE840ey/TUeI9eq8zEsNjD/jHXkku3ZA2C1pzKDHIxYst6KoUVgRLI6Ihibd2cDpuG1y
adOIqzdtCmCV0bYoHfeeKXnyGYIeZKSuNKB+K/Ta8MrcBz3ST65y060hixendYD0y4vA67ZmOwLx
s0K0hSw+VQvbKGy9RW2U76EaN2078zhr75XYTJg1QS+XnvLMU18FxC5UrbOIS7NkBaGe/cnSSVVq
OzizTmEhHgJXaGVDdyqZqqwRYaNEYQBizQQdzIbrSoQkQPV59igi3V20Qb13/Nhc2WPxNYbfU6aQ
bWPKgK0L/2fKuitAFtsaKziiy3ohU6Yb1DT2gvVxuun60F1CGmLjWq2THrmVziShtkbg133ONgPg
48KIs/vCRqGUjsaTqagbfFEcBtLyFmjrxAI9x9HQvS+ZwLYSOaFPNWECkDRjfIZjqZ2tdESHE6mv
nVa8l+Qknqc2WONBP5qO9uAkInAPgpMDMG9Th4uU4B2jMtk4xNEeRNEjaYH3fpxEi8aShCjONIIe
qJEX6AcoZte+Wfi7wmUBY6ka7HYc3th+fCFswrXS/Mq1jHSpRvRmpY0mKYlSUg5sLSKOHYGM17J7
8pK6u8NkmgAdjvo7Lfenky168zymxnDTi5xY+ajIof9lNdgj4e25LmfVaxZv66g1GQZIKZDXAwid
6nGsVlanu6e8RwbruyNQepPdCXTx4NAUbrtWRWcsHVuFD4GLqJeub1pV880J6Xm89N2GpX7Iyup3
ofW90KL++Y8DL35LP9r2H0tTpN9/HXniDx4DhsFY0L5xvvlfn0ceClHWqRCIvs+DfxSL42bjeGTq
SxM091M/FVtCh6HnOqxaEau6v3bkfcv+/WlranJyWi5nL+QiJs8crj8WW5DPwr7QDbkXOC5uIBIx
0ZStKPhXsK1WNs9wCgVOscaZVnljujbnkCg9xvT8Ukf+VafUKeUgafVTnPpwvPOTHQWAthmKZTUm
HmBkyfQlSWDrNfq9Fw10L5a9n+wnrRXX/P7mCv7GUud+H0IgboN/VRbGlSfYnYGAzMBm6kLsauBb
kDF2IGwXBuhLO+hvnIQIzqKHjclMGTIFqTEQSF1GfjBvxeTlq3wqmrU7lu16aAGpasD/1mHFyDnh
T7bLqwBDr6OZX4wpsdedF3pHELhAz1vx2ERMmxZRkIyMTxxaoUVaIgSdrCbzl2oY5U2WlMjCRTLM
UyTTYQUaxVCEq8RNXlVjz4vb1ms5zLQehWaAiO0G/4oWLzuqrEOmTYA1g/AYdOGR2GXX7y7qnl7K
LU+mkOGh9HJ5RNOqbzrHvWPcws/nTkDchZK5G3yohGX4MI5MbLjNmPRFH7bTHFVldEsh8Y+0ens7
zFUrV+rFKJ+4264TltwMRK8U41KOt3I52tmLcmqciWqqD70efvUqCJueyMl4mUvirhEdvdu1QLfH
5b7yaiY+0r+rCgLLgN6dCrs5JupQVtai8MHpjl9CimzVIpMtq4u2JvRhLsHDuRh3Jm0lpnedAp0x
095UE1w1YDettVOSvW9s/67F/qzFkF/8x9FUZum/nEt85nNgQ3oXaSezXsIQc1H2w7nEkUUP+D/U
HBxZFG+cQJA83bk1+yzFZhML/wEBPWOb2Rb4K6XYN7v1T8cSdSNXHToOvkNyNece8YeBDQ79qKT0
S0lcYQydKBZI/HqTYSJ8DGeim/BrSSayl1Usq7oQSiChTug8WCHLLY9atRwJCFiCOsqW1eSF+3He
l6KQLZfwlqdTKVTeXjex170P37hKeHz6Y+uFA2+x99HP+KVh4upt7UshrZURtHdarx4U1/UiB8wL
ToF1ukvgSjl1wUrTh4ZzTb62Ol8iQ0O1l6k3bEZDaoc0wteOILpWJMXYY7WZlGy+1u5QffiJ376W
hW+tlaWZL78v5u8XM9fUfzz9qi1e8n95/vnU5/Nv/8F7hP6IJei8Vf0xjgj7Fu0GG9zPAcmPA0sL
wapN6t2nzunz8ccU6/LOeID+jTk5/JdmIDy6/+hEZn/7vAvGsgtv7G+dCObtvuAZafZ1WFq7ejLu
aDIUBqdSw0PeEIqc7I0hXaW1sRZReKjr4WRU6b5nlzJM7cqftKUx+SsZuxIpAwMPaNmLEgbUwpvc
eqG8NN2y8WGt4o6buIPPidIG4YjDg6hLUtzcPnkwy9o/qjZNVtJR7YX9rVkmL5PG2S4M2J3mdFW6
yZNGc63PTbbhrGOabi7cNw5/8UQws/0UpNPDNHfo3tyrp9/a9ryoH2Q4nrKMvKRu7u2tHOnkNPf7
GY1/J+YJD5OAeJ4JuAwHYoYEKd4J9CrxonNpRkpmCa2j34WGAQWtFukyZt7QM3cghIMYZ+fJYh4R
xNBNsnlEwUx3jgRfuxQCxjzEMFL7omGqgV8e1Sljjqnpe762upl1X2iXzx3snE5kj0YrjwQFnJMJ
iGs/z07I/CG2znlzGao4rKaRcEVafdl39bvoTOyy6WOPHB3OonlEsrxntwSJdLqxcYw0SRRt0Pt7
oHeMZZKyL0pmSZVAqJTlLiiTsF3XcYEKCDNc1ZQ3bl1sYq9mL2M+BAFQsamE0zO50N3M4sEvHcY8
MbqqpgHkQn6nbVx7KLfKuWhIVDNjP64m2QJoZRmmRH92RoD9rrVLY6Ohqws/fJHsyWM5mwom65Q5
e69PrplPb+2xJS83sR8Z9bA15mnqq6eumg1EYbhrreQ2EuZzUfZPcMxOsh1eGhvcbTQvhBtgOUhz
PLhE3R0Joveelu1iducM6dd6bTy2xWThtE7lsiHiiTmPOxudc4wxch9WmrMzwNCtghw6uwihsoZT
fz9EkGrIQb7vdEcCMOmegjZ+KvSGJTnAot7fNH17F6XGpVDTnpDjmFiq4QIB2XUNbXmfb+wvuuzR
kM5Zyf5VIqxtZY2r0baJbvG0rcrjLSNEsW1s6S6CRJ28gL+12MwfGj0B5zgF+yjRSRo3DpXJ4NEL
u3Nspdoi0dRO09INW2Jq5fC24aesZckjJSRPufCwF+G5mZ8tKH6wlsvo7NclJbXd4eJo7YfQQKPl
mvLsRdEDAgRKLnybmd3TelfBPh1zQl6Jr8yle/ctxq4aE8ByGdPL8D7Rcy6jNK0XZQXCJQQlTMiA
i34q69ZVTXs9UqA3ZnCpsoq+MA82oTe+9WWwcqok5x1tSdozYrhWExvyC1k4G5Y+eMIgG8nkQ8td
bOeefuNAYMmHatiEWnkds1jXMbzz8G7SeLobXZTyVtccGEcMy77yFlZQHK3EeSgLcKNRVUPjVNYy
CjpGuWb+XNbyqSK4fQKliadn19c4JxEtvGaGe+ScgBAtTqK35ElkcEOJkx6XYEOxluiRb06bMqnB
kYIBVDtfRlsVB/0OSghAPm70PbkmzibpR0UubZ7cmIOPizwGPffb5/FnofmfuuGb6IOa5G/GSkv/
QTVMNUlGqGvYtvttNchN9lcDTO2JpBhf9L8lt1OZQnt3KOv+FiHLNBCkN+Une8VfhPeaPjXw31aD
dOdUAPwmBm3X3wmcMkT/OnZ2sVdG3a0T0kYWmUAbkA/unairj7Gx6nmrjdi934V9/2gq+7mZMhzJ
sfWMRPI+rasr0+l24Ao2MPF2hiaejaE7G0RRrgeDxrFJijdr9I3Zrkf3O3LEJr337iUxqkkPM5Ib
c6zo5JXosHF5u7EjSMcRm9HWPmJlPKc2v9ILg3ddy4Z1VSAeqj3vqnJY3wf+eKc1zXUfawf08Ldi
YuqdezHMRRxsWmZ9NTN/h0T3Sk7BeciIyMqDA13/rV7RgRZdQTZudiaXKwXqq71MadTdFmq0lrx8
H5Xzxa2RLQv8e1OHoSKduPwSNgj9dDMk2oUzDXd1x5nkYJZG3wCD3BFHizu2brRzMIdkBDrteZvN
dYz/KoFoTnb57LmM3KzWOQxZfaxtDv2hUd16SqC+paQe1vrJCGy495pzq3znbDfN3dglgjwW98qc
nHaRtITjaGn+Hqjhypr6vcY90uX6sXKMC6MsXwZPxyEJfdhL3MuWucHkmF80gCKWJ7nw9dcxMZZN
4X8Z3CBeDpMU+DTaq0FzjrNlMw1EgNCmX7W5vNFT635I22IL3BKiKJvdDDM9M4U5wztZJUW9yGBq
Ta210Np4zU52XTnjpiN8tZpjaeueta420GG3zCfC/NrK8MsgStOm4aCRyNGMw9Ydi5MGGHqsiHTt
n80YdE5AOMZYkHyjXcW2Wg8D/si6mvGfGQ8RjvoMGa7BJsR3D7WL47JjFKnyY2jHL1ocVPwiY0Nm
YtZouOVq6zVpgWzYeJGYdRY3lRl+HY1nt0OvgodvJEbRATiLy3LRTu1ZDFgItXHdal/sGV4Xh4l5
MTa9QeCZ2QVHgB073+pPkT2E4c3oNrsRFCJPgr3wuukq1iqIg050FyR5YWxym/GkMpLuRfKTAzMX
r0TS+49T065qHdQbI7S3pHaaO7LO5/ByGH2uLF/7MOkIwQmf9IrI5lo8ocfGGtVcj2aQb5tQXftV
/IA2ViyoBR81FYcHe6qDRRpp47knqUkv0pXiJUNqxiBG27UK47MtGLZAQ6WMUPqTJ28V/A9X6Lsp
P+vivnL7dVZtG6+5BixCrTaiU0n2Em4HOGw4Ii5dH7T+etgWqrokHvDkFJP2FI18BXu6KUNjM9nB
qfcGFNbhcmz8yy4sz1WBG4vkzDnHprTfK3EzkhmFQuYUDkCUwovGI3uzAmW1Hur2MjXYgdYTyN8H
Q4K0trxs4clmWdQtAdSt9mzVeAskyuwOuQ4i97Po7p3awS2EQyFuBblACM27m9+95ffekhvqf/eW
N+VL8U8NMAOPv1pLRivOt5EqMvBvl9dfNx6XIbg9kqiQEAIxmxdgnxpghwUYGXM+fkOGxZDp/xqt
fMNREzOHhAUqGiDUXxmtEAv5zxsPOIhtEyOH8RJr/c+zlbYIyBX1McBlVhouoMH3EL3QGYoZIVnA
kuydmerc7T1bA9RY2BfmzL+bErVGOXrRhM2+GYsLYcYvGOlhhjbVczBTKp3Y+PBnbiXadhhL2tkH
4WkDs0Q8c/TbgVeti4eZZ0aU6XyaDErm1jo2uvd4pmZWEXOdwnXeutkWggpfrRU7x3U0cCIpwJwj
e+gDXkq2KzO+s6yGhg4hZwvjWtTUOP4LCdOx6fIPB6qGmdsvKXDQKQUvnTT+TZwCjWLgJJasR8Bx
1mm3r4COZklwN8EnoHogSqNIylUSElxlzPhSQ4/ao91AD1Busi2tLmRyCyEl442qnO6qbzO5xZb6
AJyZbz+bWgdzS9RCWuq78DxiYtvniaOTfJ6YBF+WJHS1SUBcxmAfk9BMXgHVOyemU/XadKarqsaG
qTo9O0CjIB7bdCI0hZG8cWVkLQlps3b+zKfyLe0uBlg16eVFNBOsALKBlWsleiPIcKEbHswiIGIO
RPSENb0OjQsTh51nNy+2m9Jmz6wsI464ddz1mDALbrieTTvFMdE+ijo+mXpQ4VpNLtOheIGWFNFI
1TsXCa4HoitKqy9exc9lGvLHqJl0cnEGxNcSvFzk1V9El6td20xvRZLnS0SoCHQTdxtUebwMvWI7
MUsk2T0l+YatZjZV2AqTozsZuyHv3Nt6tL5WRfAYheGp5JIK++qGjOhs7Um8tL5pJCs3M83lNz9j
IT40jwVDRp8WdM1773ALqcABS9s+RFLHOF4bp9IqTNSxLuYlE46CPiZPveHsMO5eWzhMN6YX+Agt
eIxkKbbcjgUajH4r0Q0srLQzDp5mfXV04oJyDXG8Ad+gGQA99EZMMt84kg/Ido0Ll/1glYF/mls+
xpLtwepwUg7mofLdc8IFuJjY/y0KEZATmLrOpcybOx3ZufJDf9X0Vf70+7D+dlgb/4nHu1Ft9NF8
LZv3f/Yo8yc/h4GzgImsTvwXCAm+8/4/exQ2cT7aA5uj3ANxPR/Lf53YdEhs6EzEDC7ejh+G4ZzY
Bu4uLBvfYkE553+B6GSZ/1REoYIk/QqSNqwZCJc/n9iIDiK2LY76Fre7Qvx8qTAPLoM8DhbN6LyR
6ZtQdBV4mVApm7J5TDtxHlvzi8+7vDTIEzSyZilcSeVXcnRrwf00AYjRk/NYAW6CALVNCt5pae8a
j+c+yZhPxBUwj05fidFjURRW2BcGcZiy5FzEapZaZW9ZYqPCyq+DLIA6MogPOfpbPRnvcElQ9GvT
gTKRwUhRX9Qyv6pMJFrTWLzmuEXGttOWYii3/hh/0cOyY8pYooVPx57JkX7SnPYgSDXEC40PDYvh
KZHyUfPLx07B+zUyi4srnuDdGzcExrEbJ9bHT+vHyS8PudM9Ar8iiLLa2yRbLbSItzJrmw+Uym98
2acO6L/r0el5YSRXyoEtWFfqIdPckx/iYXGtElz0dMc5+WSRaMx07F0V+MSAzl3qqlzXmt/BwsKO
rEKwdkN6NIpygMXDYiA04vpaxfqKRe5G14x75efrJBzuQjgnG8asCjFGcfArZAlaa71YA8We510w
cYqReLcbb6yOYiSVWUuo9xLCJxclxoDb0svkyTOyg0jbZTGh7yqtl8GWR0dVtEbBOkdb6WX0Y4VS
CzMvninTy0009Jd5V8UXVqcupEKOb+A0cOrkUbrGbKRDkE+IwjnVM2uthx5/1VMEG9HrjDUkUv0c
Qp7GKZNY0FX8C1GRDzok1bWCofw4heIYOvJVDd5LGhI/6riyOtsavAA79IiygJPqt/1jSzpMljMT
gKZO8oLGJrgPo+ug4Vj1ienrdZA6XqfLfRVPFBa2nJp7MOWE27i4QpvYeipb9qlp62Y7IIu3o+u1
S6JlSJMyLeKju8cs8q68uOootnHdD5P2LlR3zbm+ZDYKQAZ8A9+KE6/bWn+RfvdWBFEJxBwrYpSU
IHLSCLeRn61SDSJ7kg9EqxKyxuF/p4Zo69XTMzL7RSWra9DysxwICIxmMWXts5ug9g9yNu0N+VOi
+HhpXoaq4pXKNAN7TFQNsA7VtKsrUr8mB/2Gm1lf/KynU2Fn6qliw1/N0QuL/eBLaCrAXZjwX4Bt
4GId2TCNRcv0TwX3oeA5kgnpop5yDgXo5nIab7UYSYoI/Ac3z3d0FFtXD1+1coRd0SbRpoVZsyQL
ZZ87jMxIMmItrqr7sCvWfiuslefJ5zK0v2Dbf8D/aBDdadznLWx0xIxbWdTbApGScvxNW2jJzpqM
YWkF9s6CypJHJjplf8Dx09bLPBruHF/ujMzYE6z2IAqm9kPdOIxd3TfgCSVwHn1FtC3+aexC0UxT
6twSz9C0lVER7vBjK4okg3LRWEvSRXTNGwNME9HBiR1C1/ziYLvDRh/CTZkXl94cj6vzmaZrd27h
pyvHlJeaa13PIHC3c48JvyFUGLwv5a4T0ateDJtuKOWyls2wak1pLdCI56soJD+p8Js3kOx0jJko
lznEoKipOW/aetiJ2D20nYLhU2QKB3Ly0ARRQKyx9kLmHE46QXP9+wL/foFza/7vbuv2jRf6X+5u
PvR5d9NtMSb8vIO5j3/utmzI8DN+7WcYI7e6TouGswCUDHq/H5otaoHZg8ls0fguRfyVq5u+7R/N
Fv2cz4Jdn78o38fPV7fu45pPxrHcN9LQFl3nvftlyyBw1ir70k9WqNXuzMF5DmSBL18RNxOI+qts
/Z3HyRT6BMwKP4O0TOSrnVqPxlDdkkAYLwIHy7re9AXrgyxZ6WV5zlPWXFinj0rDZu+JyFh6Vgu6
alaCWJW+hKq+T2XwXhdOzGzSm1Mg+8c4zhuMRBCcnPgy1qL31CyvwM8Sj6wt9Sx8brA3pVlwYfrF
E7lmJWukZktWL+EvmnMaKM23mkVeuJv1t6VWXaIV3E+Fa2/yiq0agKfsBL+dTkFpGUAZ6AWDW93q
Lbu/HMb9kiTBJ98yx4VXjQ8MezD3SO+L9CYc7VYrl0MK23+Ip8uuVheZ046b2m8JAuY+QdiWLCsX
eko59Iw1G6TRgzDnXZ6BAdon1JET4sEirQhX5lQuRi84UM0dQ2IoYhMxoN97Ozmn1aZpupaZ/pLr
wtxBpKrivTNZ87keaoa7McaY9WZphCwagUUiApK9BlAY3mR77Vq53qAQzeRH2GQ3PaOthRUZX40O
Ih+2qZ1sPOshLiyLuiIBH2Nq+owHL/orAqC8K4cEOOBxyoYiZ6+yHtjuMGN37RnA60+geCWi2uUw
43lDV9arXoEhc78RfLsZ5us72mHSg1Ui82LZzbDfXmKSKrIpWLuQgDXSRQKnODYQgn8fTd+PJo6S
/ziaPmr10r5F8b9Mgww++Xk+ofKDjYKgBkUxXeks5fvsLegSiBpA6WKasxh6NmJ89hb2H/ZMokSb
wKbju4/8L6UB6xTkpyaH169jUxyOzp/3H/PSw7FdgFuAbA17nhb9oLRpsr7uO6sswQhk7lqX6IJW
BLicPTSnTMknodXrIGshD8CYriKTuOfUcHcFLsdH304kxIUutyPIzC0y/aHR2HDkickM1CZfRpU3
XvgWi/KmBP/A17yJumk1usl1FT07XLE81ORVwXQrliZlkKZ1Ky2/Ixllzd6a7OfbyMFcap8Goz9I
l/o+rjeghviNTsLie2G4GTXFsnWcQw3D2gjKtai7g5eSnqZnyyg2zvDpMRGDjGUyXukvyLg37Vx/
VRqwIo1/r54GlL8ipzRs7tARbJxKLB0U1nn3KpW29ZhtheIAxXsVNzFZ5gxRrvz6mtn8Imxuveyh
movj+Y/CjqdBHRGyWMAZvcypD9LhUUaHRki+IR+fBs5ga1pYZQ3+2TWN27Fr3lzSsth5JsdhqnR2
tTNtqnOwR7uwGwpsrIQSVWuOT2LeNe3k1bBAGOMtw5ygecibeB/9kVauO1nZlKlFZwIVJCx7FHtd
uc9p4X7YsrUXySi/gAG5qufFfFA410UFOtfMra+wqQYgl+1l7o/TPqqqr4aXP0IHSckLccnMSaHl
WvLrKGYSWPklV86LDdd/RSF4XUDo9HWoFxck1D1ENnWfE7VgrnJ5JYt4ryzrKLt4yyID9M0NvOBl
auOOAVEiZcC2+drip20l+t6mHjYZ32Pysc9jXa8KLkC3z0++mRPp7S+nnhVwad7Ehr+plUIb4DME
F3vNyw9tkbOYrw8OR6ChAhZYjrX0UYXrFcLv8qFuWXXpm96ZdrGKLlXNamfIlr3NDAfy8S4N1DVC
z40s6Fc6TPYOU5yD5oELRu/GRMkRTXoPHW0d9YBOcxLvWENJ6ML9lLJ5Bz4YBatMJ7kpGhZyii8y
373G+psW1nqMwaH1TNmMFue+PV4h37jRFP9BZj4D2GblBlxyvdhNfNe6goiAzoPkqIXW2EBhhu1o
DmCPg10CKVOCPa7VMZDQLmd0J7lt3FfpOgjWZd/m1AzQkkshnlSO8AU5TzWDlIdw3MWFftHY3isc
6EVJpuh8RVSU3iH2e+u9kepBQ3nbKUHCDaifMVqHbUpoT25eR368r+v6aFAW67wQv++R7/cIR+p/
3SNd/NH8S43Lpz7vEAuWMAQtACCsCGD//iDWtP7Akcfu+jtDEcXkX3fIvFH4m6XmrzuE6wYvHzxy
18Xt90tUEXNeW/x8h+Dt1QmQo5jmHwTvP98hepoGReDk1EvkmC0dUzz4Pg3+aE1or4X5JYybOzaF
/U4rcwAVAhGy3w32BoH7hevozFpK6yrI9YooJvPAcsFbaPaw0fLkqsAPtvbdbNhkZYvmyFA7yyqH
d9eJg6Uyw4nXF5tN6I5fLBl1JJyn9a41EIbbZXMP1vUYacFVSmW69fJw2LROsxOpqFb5oPE6Ta6O
uny414LmJiWtAcwDIGX+MEzBqQeXOm3lCpFTQU4XL9CUTt2hZV6PCy2hvCyrr21ih1svHOOLuHGZ
CXXLLtQuRB+FgCWyQ1GU73qDQb9mE+5NhM4aHG1kAkBabe3VhAGot4aRNAreenJk0I76jPes/Bi3
ylk5iTUDk7pyDsEgVBKyiV5mj45JT15KeSSxKN9mtvl1KvLXQe9WYWRiEZL1lbTDy6SSaisN80Y3
oVq5wnhQcdGtMqOTSy3Jm52eSI3lInT3sMgLUnSdV133bpA6JUuT5MmFrSYwWU10qNPqpsm6a6YQ
j56M13pWp0tm/YcqMO9TDaF/kG4qMow3jFjPOtEdbUIwfAuSoRfFfTSy7RdVi67BNC5cDWHVWItD
1Pj3VY2EKSru4565otHuhlAAp8UyrUZ5h17+UYnwHLj+AfHiuNCHGOp8+ZSn8UPmxatpIDS+MrdG
WiJ21+58B5p6rL1EbrQ1hpEIcOuWN6vYdJX/7DFqWiIHnZK1Y3WRiyXRoNfQ2Z6oVq3MEuoy8ySL
aMFUnZRtfqgSLZ8eE/uGAKOxWQ/Vo3nI3fhsFDASHEUAWjovmFOkGrgC1Jb1goCzCdje1FVxV3UA
e+My9FZNKvBqW8Epyb2zq0t/aQ8YvCbDOaXSYB3g59O7aYhHOU0rkZugEeHDmCVx6n4EOb73s/xA
8Fm2DWSSs2Mz/VV/1QjGHwNAkqn9Mno9VtL4wP77NQrUFaurOcg8usIqSrtZVRL7kEkPE4pdaEDm
Ma3T0LEXKeSNVlPdTEa8I9kL7prgz+8DaS5zjzQ3X54SB8eRo51Gn3GPAN1GLgeKCy+4s8b42hT1
a9OwdmqiUSxDGfUrFULhm+mfYEduHTtsWA8m6dptABlHlbbqokguzEHcsvNvurXdQlNRZrTVqvZx
9Gy5Lsv4XDc+A6A6fVMY6pd5NemUhLqxTHvzODlDtuqGJtuwedknYnr+fR99v4+4Pv7jPoo+stfx
X+4jPvV5H/mEbdGbCAi8kO9/vI98/Q+cj5gA/tx7/NzTsF/BPMCB/tkJfd5HcyA7GxiPy8j/bgz9
hX2JT7f183VkzjkbyLeFzcXEt/LzdaQVjEC60HL3AeE2AWdbO4KxSuRwPRJukUKwa1W2zP0qrA7d
6D/4mrbGnHzoUKstOgOkel2FD/TxW5lzD2TDneaUKVNrm8I9tQfokrpD6I5o7pu8T1ZNnoMBFynY
WpfyFAnTXdeDRYRJk1zAcmzF2gYp+FHoLhXt1MfMQu1senOmwjmNphhWIV3i28iWd6+JmDeu1Bqo
ub5ctG01Xctmgudq8ZtkAaBhqvR+34SmuclCpQ6OrBiU1ql1LqKiZPsDoDhJQcdSS8vX0h6qVaXl
NkTg3FtBqnU3bLmKY99E9bprOdZs3wmXfTwxlco6ikItcFcD9xarUttn3RqOqJejN3iNqFrdVhzC
cqpwgRY2qwuHO6yykZsGpRg3vRd5N2EVVPHaMLWQX2TVaGC0YOVX/mvSaN2u4oLdQa4xT+VYZVdp
PmFd1Z3mOuiGDkSMzl+B8K6JZ69oWKp29NX294v97cU2/3MZeteUSr6/ZP8yr5g/+Pluz0YGQ2cZ
SvoX/qC5lvucV8BkYYrB+w07gv/x47vtAHmZPRMO0ww+PoMjPt9tPjUvVv8/IuOXak1msP94udnd
66Q0Igq1KCX/Vms65qhldYvaL7Ga1zwJIBPZbru1uzRjABa2p0ITau0XWXTKHaPc4w0aV1mqxStn
1O2tUtQug1ilBC8hg953Ir8I8oBIK1F9iYjfdupsWcO3iw2mr30zLMc02BVOtLQhMJQGc7UWpIpO
O1/5/dZlUFGS5gDYaqkhQW/tfjc1WOdGS1yIb2l5BolQAC+tOURvjtML5mA9dK1o3gfC9ro5dm+c
A/gku0DDrJa90PZ2f/4/9s5sN25r3davcrDvmcO+2cDeF0VWryr1jXVDyJZETvac7Pn056McJXaS
FZzcB1jAgiOXXCpVzfk3Y3xDq28T19qY6YJkqreyBkoWmywr8uu4gf8w1HtnfrEkU4aFJ5mEU3+y
8E0Ess1XtQMIlxlNOq9U2LRE9KbRdcWa0LPyrd3Kc19NYuXZ9r5ZouKz86iqu6R8U1msJmZ9rSrt
VhnDAw69L1lToXZzrFslHRE2LK+HNODARSVwVce4DyvnLaTZLTJkI1Z10VfubpjCp6TNDtIi0dac
HyeJdWsc2AaaHBPCMNpLqwsPgxaj1InewR8SO2wzJC8vofndDhiVM0N9VsbkxVbaKEiYm2CqMP2q
F3sGm/fpiL9Arcnf9aJ+17uckGwyfWsegl6JD2JoZnQsRvUBpIoN5aotAJH+e5B8rxDoIv+mQshF
G/9FgcCDfj9EEDrbLFH45H+P//7hENHYMEJoBk65pBFyeX8OPTlEiPfmLUO6pkeJwJd+P0Q+zhzg
ld6vIYb/oEAA0/LnQ8TQ+U64uIhpQ5D3c4WQV4qnjkrS7+PZvk3CbFe7T2FUPA3A21ZJZa4M5aFf
0Oyq+dyN2Qk2y7LcWIfRuHaUaJem4qS5I7Zdm3avRznU7SV7ATCzfuoqh6wasdfIjWJDE0DYYBdA
aaf6NmIkWRBgKM0QdHuzbuHpIKrq9nUOmn2GMxmj845hsA/Vc+qhUY0GNqv1WTEMv5Dpro2zIArj
5wjBkHBxPBf90dHnY161viiVuxZ9XeUZ90phXJFpvbflK2ClPWlX63lyX1SkFW4JsS2zwb7P+cYR
3X5Wwg3y7m1VRvflqEiEgNG9ugR1h6BsNJRu58bULxU0xqmXnSLw8kx447Vbtn7nZI8J3OAx7dC/
q2dBxkzkDheuEp41BgKWTK7qFIhdAR6wkdvZ7ZG/abSfWXKdlfpXGdL76q/gbR7GATWtRWuqTvGp
jVRYBbm7V5oB0iRqWcc8lWl0QeoHPrYwKB310lEkOoBmC91qXaDS2oFXdKX5KNzwYqbxWo/2jcbW
llfQL+kdHOw3Tg3NUhOHGc/0qDms8hHjk4KWDOq5wa/TmuGNwL8jU+JR8fPUdXXXqZQ6RrhlzXQu
WvVGLd5nVBlzUsH36H3Vhk7XTVjHsehAkxhnbzPpHS9KgRpNYwaiI33blaG11ljf64lkeiw24zAg
sS+Yhp+LMPpaRmOga/0hRUWY05GjxcE8NQz3qXcO22RrO8NFbjb3KSNBTUMPHFtbBf9ShY+pwXOa
Jk+M96QrziXD9KUkBS+06uQypO7TtV2+dnMYFFqxKSKdAW2xzpfbjWnwMKm+vmg0CnnnKbA2xmjk
aYbme894hADXXeaV+4QRyyCTd66+IM6rajcU8SmXhfS9dr7p0rrbpAb6ylmwUVh5xUiQLb+GEnxJ
aW+IP+q1JSsWx2F7ksnyGWCFuGun0tdhqaWRi0wjLd6aFjZoknB9jQDFzrCo263QHYlcjxDZnjTZ
zkov4a4zDnYfyCdaKx+5s31RflNJoiVIF9fdEk6btTpJ8D2+OC5lqKiwCGe/4LK2l0uby7uskL4M
GhN2rnWT6x1jHqs9HBx1G6Rm268Gl9+cl/hCq4Ma6HtLfTxTKOTUvXA5M2Lil1cmfic+Lsi7eG3n
rbWNYYXSS6NxCbW23FeOE124OZod2ynjLeir9GDPGANCqXe7Pqm+dsvdJLik+HXTH5iR3zSaPI6V
+ZK579Qz7FIY8sbdho/NfZuPawstO8lG/sDb0MnNbWWW57GR8UVVRds6vycCaB6bM86cg9fzsVOn
o9GYjw620BZR76iToum1V0l+MdXKk5SRchz5cK9I8rpjyET9kO8VbQnlElvcM6spLC7JSfXZLhIl
Zk7UClDeyMzM5Es1YF5TvmIU3IxGbyu8nAqetflkG50fz85jMkWbKTYRwr9qRUwiO7BU9vPXxjie
wjgZ75VYpWQpNRuI7hiIItoaQpL0FHNYspYwod7V3P3IPgLbzWD4x3w+yuR2DOXKWjYk6riQdQO9
K98Nw/X/vea/X/Nce39zzbdvw4ts/+Ki52GfF71DbB5luGZa6neY3O/dAkQnR0WYQZmu/ll+QfmO
vhfCHAEQi7v594seu5eDt5YKn8kCvux/cNGbf54EaGBNFjIAansVBefP9zwyY6cozAW0O1oKNF5s
0U8ZyXTXkWlWR1GDzKFRcJJDOXjiaIdDFz4bQymmtdD5GH6zzSx7FJOmgKT32qg+Rh6kYd/U5vJy
HFrjKKXVcetL82tF8/1lKEjRSvM8O9mR6V7MU//ex171YNVgmUJN77iWEvN+jO2TlWH+Mbpy+too
VAexOiR7lWn3xhIp6SnZOKJbG6f8PssI7jHtsbusEAYSdNnMybtO6Nnjv2/z729z3l5/8zbv8uIv
9y886vNdTgursiTRsHPQGFO0/v4ut39hc76ATT9TTH4sZ20oVYQ12uZHFYxq9/d3OZh4Rl0uEyos
GP9s/8L6/0/lLJ03NkpclktGpU0l/uMOH9jm0DtynPYJ7P8N9nw4o3HLXDbVx+nUDdiasJU3gW0b
EHpnBsdqXXAXilhA8nOdba03DRuKdC0agOgm+T3HquNoxisFQwwTe9afAGto+7oyZr8du8E3xozU
kch+ED0JHHaTnR0+ICu70+FgFG7uG20ir8uQIpX0V85pMNlb5mbVxqlQVYpUyHXYIdTJR+MNlQ3F
lXbfhHV/HisNdJ9uPidhn/iSkNgNis92nfYIniwL5yWbyc6XnB9+2jn2l8FUQ2Jol5Y3JSeO/CvA
3mPj3VudvRlL71LSM0+ueju14akSmMP7msIHOVYhj7JpNkMrjnPHHrWf5qAxy/zWnOJjrQ/nmKHc
Kq/t+c1DKEpqg93jHBBmpHcnRmkCLqSV1kd0PyWJh/m070itQCwAGrmIbMj4aqodGIgx45OWVmBR
JAhqlSGqupvCQVunQzVdTzYGiJwDA5Bl5RJcGzk1Wi4MorapMV7Tttg575w0vVUn670a09fGHtn7
C/cWQtJLlzd37mi9kw+5Aa+8M2geKD8a7NDZSYmHK0UTl2MrWEsUJUxG9a6u3bM2yCCKwhLcOL/h
LPRc32ny26JMtSO+VPqUBjEALbxm6hoII0dZmdOQ+xjjnxqPeGzLfQLwfjm7OpT6RTCcKUdFdLx9
xvop7VRQTF4I7q3v7jhoG3QWTnuYvNbbzHHMjq7vR0ZVfHD/77fxv6O38uo7H6b5uA++ldUkRRS3
f/jj/96VOf/7eMxvf+fnR/zv9q08v+RvzR//0vLv/PYYvu+v/27w0r789If1R4zsdfcmp5s3gt7b
zxtq+Zv/v1/81TN9N1Vv//NfL6+EjgWiaUnibLnD/uin1gAV/ucT7I7QrL9Iq2b1+/sJBoQZ0JjJ
fG4xU3M+/DrTY16P44GuW8fAgHiSr3x246iTLK7uZS7v0CKrfLfP44vs62VG6Jo0zwz7/tklrfON
fhzXq7gnyMnlCAU9S0Ot/uGSxsOheONEVgzJCXKXNCxbw8ptdqQVIcYdlIpqF6n/nI5vutooG0zP
ypa3aBhMcdvf1zGFdp9Nls9HVCf2QBLhECrExInOCSoZpq+kF2UXUVt6q1To837gz+RPps4bP11D
yR/2AMwNgtRjxznYUsz7H34fv74v/0/R5VelKNrmf/4L49/PP6Pp8p24JnCLqJbNYGQ5wX9QWQ2e
IXSvqlwkh5rOIkE/hCwdRFY89RrjurRVjklqPjkhwdduPe7VUFwqtmOuzC7aGHN4W0v9Js6HV43Y
IM0oactUDet3h2Ea7okp98VizlbU+Fsyu5DY5k0Y5cfQyLfWR14aOsiRDZ+LERdKYM2y0shbxd1q
Xmm8VelwLOnga0NAJ6GdUNXxFevImx2n7xYhT6oaAV1pNZXnQwpDPp1U0NRw9pG2C1LzIsD67Hu/
8Zthj6nb921nbS0sGBX9WjkZd6HBCttI41tLKKcMj5fuTSiflKtoqrdV7tGDV+46F4juhahvzKQ6
u4JGWKjqlzGx19M4fS3dcMvgdyNDDYu3eVb66b6x9U3Yi9vGiL+6uX5wUudBD8U+V7z3crCeEzGv
OUXRfhlBs7DY8nAmIKzcmTihhe2cu5LzqEwMDCDZ16q0Ltn0ZCTOuiejaZj9JBc6fS6Tg2EzAKcX
XnQTOsiOnGk7TNjPGIMde0d7mvAbOpjqkfiCVhtN+0bt5Ub1iM51EuT9IbidThI9EHs7NkrbGaix
U3XjSutoFiNX3SHuejbT/tkyqn1cKHeNNQfa8GHoQHCqA+6U8TqPtYu+dXaRXQYYCG/R0TJPca47
tHupaVx2QNlyZdhb3XCpR+V1lRunsc1v+rklkGK48dD3jJ0C+z8eVgk8LYz9za6Pw6uiIpIsj+/p
8G6rmtssz9JdX+Poy7x2a8+L4Yeu3yd7MlC8VK7mnJgMoWE4Gie0qIRE01P2xvuQemx4h/pSgdYX
k68+cEVj516zIdjl7PV52W9zUCUQKveqYmLTlF+UUr3OzBDbvj1vbKO+mWluXW+8HRMHLEEqIY4W
BxCgj6qdrNVSvBiF8ZXArsdB18kRk96pFwK9hCIvp9a4NcAQ8nMf097dMaPaI1F+Ntv5kudzoybh
u+12h6yb7utpfFRl5ayEo7b+NGuAnZl5ZArw4ma6Ykf9zEvwnjblRhHkOyWoUszCCzIhEQnEzM/b
yGt8ayBBrrG1Ky8z9nqsVmt34K0cCpu5DOlbwA3EYEN+mBeNdzT6rTm271Ws8UpJSe0CtuUh1N06
CIdw4agWYh0XvKqKU/dBnBoEJ+MbDEqRyIskGQBOaPZr4oawX0muwP3dDL4rtAeDTiNwDZcJIg3P
TpWROE4fC8f8Y/loLnvIdG47c02GWnIqQlYdDlQh42N1abDEVEoJu2HZa+aiewg7AedJta47QjGb
jrFL+LELJRroLq2TQKmzbR16DzkMxuDf6/z7no4b7j9f5/eF+FaKPxcBOo/6bEh0RMXaQlI2uJ1/
NizqWA8tyGbcpUun8uONThvDeH1Z3IM2/r7a+/1GX/4yWHe0yHxX7x/hy2jY/3jdAYmn6cf3YGFX
J4735+tuqvSJlOZe2YUj3ls76y5rlWwg9DCjK2/GTl7URLH3pbzvIlZaBkieLj3E1IYl94RgJEv7
+6WQT24fXai1dZyT4c5wB9/CepM6+QZ6X3REy3IgIchvDLG2SnUtUXRFYXa2CUXDprtpmmFj5gNL
KuutcYdrzBQN+UMWtXkyoD7Be/Ila52vrmrUW5J1dq6aQeu1Dniz70tGUiGlN1KshcdxCuHphqIg
x2bU8R6SW12P1zliYUurGS/ouyFrjlazGAuGbQLSEPbotDHn8pQwMst6k11+7g+2dzLm/FtZ2M+p
lh1lygjS49Z1ijsEUbe1aexTz9gO1vySDmIXmdq7qyEGjRTihpXoOQY7nxRcUU2U7May381ogsXY
32a2ehnb4gEM9GoO52CsvXNqsMMcyfYykujZBk8jQ0IUiQSypbYNsRTaDj9c1K9TcF4i47yZeufB
ZnEPYXHTjmBmhsFC+9XsBxdwWFMEpUUfUCgA5K6IWr8oAeALXrgu1Fauhvyu5kv6ExjFIGUVJ7zc
b0qP9Yq5qrsi6CSkLLxsQnVINqwDO+13w4y6uoiCKYrYWFaDr0XDGaIMCTvdunCr61mxrm2z23ZD
BrW5DLxOX5cY/u282fP+9ss6fC07KLDo5XKm+i4m1YaESX2hUjXKqmZX2UVTFzQ1/3V2cwA2oT2h
C8H5edQGNcCe3/vtjGjXgmfNZjQQcLhNQh8HzTiSCXhSdeqaxN5OU7IagNA7+hDAkttoZn9yetw7
9j1exwCGCf1sctM3LldR+qWRB9kxgNaMoJAAsYX9WOF/X3XIJszBOAwZ5PuMpxxN6zKPeadi9rfI
7dEbK0BRGUymfdVo7FWZzaa6Ade6vY3H6sI2CCgit4y41o1WV4dctbCEjC+Nk6x1QojAzy6j/kAs
KQVZuKKUJgMqI/2QjKW6vZCxuSu6+sJpEipOGUVWtRrsZiOLInZXVk7DgQK+q75M0FV65lSnNieU
GDUWvrtvViFPoX2qvfzYSD4x4BBs2rUARl/g1fZFFl0zczgOakJAJZ/DBJt7MW+YBcJmkLd16/oR
YQxmXtwjTv0qKGX78kZLjddyBMKm5dONVhkoAvmoMojbV918Hh3CPpVkLeEBoyoBfDffkQf6xCL9
4LkJdsYUPRo4AawAPLIPWsd71moQbarh6wKfjkF0PIserXX+VS6jJybdZtnA/u1F9Vdt5/Kgz3vK
+IVmh+EXyzl3GQIzU/sUk5i/MON1uXUYkTEoXmZqn50ne2CDqRgT5Q9f/R/deTxM1T860kXu/Nl8
/zQe+H1c8GNbZmiLEuwnzCzSaQs+mUcmEGRPdXHv/dCWje7sZXWGbaAAq1wmzR649TbKFfSf5srT
ZvZ1Hjnjg5Mn53aG0d4JfHKr0Cjaqylpr7KxfO7hqTepc18yPsvh+GMs80Wcbkyvv2aktolGssH0
nssj3Uz2VT64y55sp7tPJqeuPrlXTYfv1dCJDdD45Ib5F5EO+F+rC7WYw51Fdjr8ukv6ieR+UAZ7
23buozm6b6wt7YthOtEtb0Lsdzah3krCgWcu5zTSspI7Lp9WJj+C0A7mZB3DQaL4IHAgq4g98fwp
967J0Q16aR8Z/b3ydCDmu0R8sZhEJoedXH+0natlORlp9h6wxjvfao4pfMU2ix/K0NulRYdxKPeL
pCMH7lnj/HFdaAFwLMAQZrofWdOLbWMM6pCqparyJQK2osZ0Py6ItEHBSud4D2AKr1GSP+hmRwxb
e5vO7q7Me4KUy0PkeO+slNhcT00gyQZw5hTl7vTomTH9I9koc8yYz940HTnrivKq5cVVja1QxPqx
CN3NBA/MmckktswLdyz3Ob1sTNxsXnuo0tuDwP6YdhOZDpuISL3ia4MeG4LTvMI3c8iJY3SHmQp+
1i7jsadk7jFDmV+MJg/4Z9cMWgNdV3agEoB50GdWYw+8Jn8Sqs5wlETlQfVtlCpKIzbRUjfrznke
b5zKOg7xN28C1JUSmEkIxC1Q2Asnw9CIOqhOePXCniNUAToVErHo3um5yQwW4eMqs6uDJkGULHbu
tFaOwDs3jiaeUo//bwGZAK45c4TfJQLmjfTQFdi8m6PTaLAfHkx5B5KgAcJGhqATFBn80JntvovR
I62siwn8FW+s7cI2x4BqggVLbuyY9MWh+gry6zXy4L/Am73O2FATE4disaoA6yThNx1DK2jakvW4
1rJehjzThuz3UEiQ2Hvt4OqeMi4oUqK4/rwTn6urbsDGomCKVbjWU686mWWyU9vkrlPmbYUKe4TL
gBTowYvEa+aqWzvNv6hWf+8m40uZKRAhsXmZedDPfOZiZYXfYGXxzpy08qFqzVU+PNmiZI3OlUge
cUgPbfCTEaNhYeRP2+w2JTXPn5LuuTMr+HvcYFpWHXQIdllp03+5iBDil6IY9/X4kOJpYC7V+RFm
BCX5prfRq9UUX0SvbkMvfyAc7CTifmdaSEbCiHZ6ALkJy1OpUZO6YwAYNEhkQrxIuDM6nbE87AgT
pWSX3rG7fYuYZPcCvJqe7dtRrG0G9nWqbwsDwEOpa74aTtAIkv7ZLSt1W01ZdNGNUkMM4Iar0TMn
APKpsjcqiLKGAcLdLWbe3lqxHonrZtC5K7EAdVmG3VTuS97Z//Zw369GrpL/fDU+vkj5VvxFD8ej
Pu9GLJ4WuyP2Nd/96T/cjWgwufo+90Yf1+bn3Wj9gjGdr3L1QZtmmPvjVBZRFQsgFVMpqBjGv//g
bkS7+ce7UUc5TZgxO1gQ1LSbP9+Nw0iwiuQNuI969cmoqrWumG+D5/KJT3nKd07OoeGbKqDBU9Rn
hb0enVG9MyQ0y22hKuUK644T2GX5ZsSy5DONPy0bGgacef8kdQQEtCHaui6q20TOR6MMT+3UIVCS
/a1T1ATqaTGWuaQ6Oor+zXPmIzGbrBdKZ9co4palzsmemoOadPeJO36B9hjMY3dP/N4FsaJP+rhc
QUQKrRMbZJ+aZjaNUksQa+M8xj346oQtBSioavYj9nS0n62yWfgodjpUl1E8Y39dvBAQgIa1rnfD
Ue3sK0W0D3Xt7GoCfYig70kmluHZ7hBvMpz+4vX4BIfQwD6hmt+6JnL9upIF/ni6EDUVFyCHL2c9
dwJDIWEGiYMdW4k/EPCChvaCFTSnxJLpm/fAOzWHYIZQM4+Nni4+eZMIesu4xSVFnoTVayehTdHa
s8y84TJEjirMvZaqQTcoyqFPebUIFAqY7V9ZGAvpvFocGvWbUZEEpndnQ6TXSc2tCni53anOuGo9
NQjnzI8Gs/cZlhMJSrS6r4qivobIv4fqth5m9ewU41WZmF/KSb0pIi7GPkUIWpj7RpEXZQLG0loW
iTm0kJA898qK74pU1wIoXQjZjOJbb7nERbsgPcPZt8v+oU2cL71lQNx0HYqEUFTMAZINYK6LtFOI
nFClsWYxth8jAmQ12T52VfSaFiEgbIgfpTPuPRuaXKvMO0cOYqW3yqELZ+06tXt7XYQL1o9P9L/b
pmVk9HdHWxOjwPnLjdPyyM/jjRGVB6uAxc73TFC2Pp+lv/6Lw74JpBWecw9PPF/6PN4o/U3UH+Ay
+MSh2GCP8jmiws7oIf32VIP8sEU5+k+ON0yTfzzeONrQoRoqdhQVKihP/cfSP8L5rEuMWXtPZFXB
boKI7ZWptBjFJpph+6MxzmmRldbaofEktC/cLbOfMMx9j1LsYxIzlYFe28FS8kpa7yHsn7DH7Nxe
wOpRKW/o1Tulv11mWCXisQW3UZvulW4UQYjIGYX6kdCXhfBnHXUrZGkVPWKEvPDyCsJ97z7K3OW9
bwY9RSPRww5ThaTB8zxnNxrTBk+Ng7B4KGLvGfPgRyvgMpuIUADMzCpCZhZqTXoxM4yI5xCZCiwf
a10sJG05+WMCNYeon2X1DXx3TNaK6LfGFF7Kcd5SuL72OC7TxIhvZ1ZYfjcgY2WMhIffalDJtCgo
4RL3J5Hpt3ZbUFeDi1SSjeAvZ+E9Qc+r2nqTHnMW++Si5QQiDni/w+7R3DSaA+mqM2/IFNwg6ox9
kVsPpTkjqH0oQhFURncQdDEDmb+xNTxGVRqYVs+nfcLpeDeBtM0G5WlifKPH+DHd8mvb9tMKJAbz
gGIdVgMD9uxqtkNEY+kWs9AFU42tpsx3aQnLKkXIADukB1rZd29JquF3UY8UxxsrY+vhmieq5oCl
/2Melgdh9tsomxRij8nwAOPX6xn9GTvJfGD1E7WjP3d4W+m53IEFBgfwF8WR+26ZWhG9ME2IIzyo
+5m7M3rSk3yW4JxU5CEfpDuStVQlCSBa6d06Vikon5WJBJIISNk8Q2tkk/GlUwCKpflqmuu9O2Ez
j3Gyc7dStG81I72p6BgUFdkf5XIpLFaBlL+Ns7H7eg9p4S43C0ZFqfUggL8bwcirKR1xYUInFAlT
MGcb2XI6i7xlJ9jQlrSi4LV84825zWdEr8AQc6tC1lEkhhcFhmxrWpj0XHs3hs8e52ziDDVwHhql
eTBy8uci7nSrfW/Rs2Y4F534wSRrPFFlybVKm+SJq6GvMKOCRy66e4OQubvMzMi9dFeRngUyTo9s
yF7t8MLtjhgibvXQ/qLHN0Y9TG/Y3anhS+731b8H/Pfa9W91f48v018RbvWfVX9Upwjx/+wRQvXH
QMfA4fd9qsMw6PNstwiXRUvAfUC+q74kl/12thNHCx/J8jiOP64E/Z+c7QgM/3i2Mx0Cuco/x6yI
Z/qHsz3H2tsmbUePppN1UnUOrjtCz1nrspkbByW7yqthIiajZf9W52iM6ssSkaoV689ZJc9N4d3o
0taatagNGjKdCBFjVBjU5HhpJZjF/hxXNmNgfNqTY7WX5DHvSEzedXq1LUejCUYp8+KlrwFGT7Xx
YjekV+DCPXcVLjpLFsLPgARdtiALK1EVazCn/a1GjPNbZUqsOELrDuYS1+hFS3Djwq1WCpPDxVIQ
suskPAoBzWgoOyARfSgBakz6Rb1EQuKgFf5Uu1+tiPiQshw3dpi9DroLMCjNSfnAg+/k8FqNJW2S
3MptM4FnDM0FlPiiaGO4MSYiKELrITfHTSGVt1TmD7HSXndefKDKS33yVATB0va8mi3nvVC7b0Vb
WitZmbcd3HpylQ72MAD8leVlpxbbDAKGXVrv9ljGL4MYa+ZCbHOS/uBZTEvw0He+Ztrx2rTzal1R
gR/SIfLWBg7gw2jLL4UeJRjhowvHRQU2Knl/niYn2tJ+gM3GUR8bQ5BmAyJOBCMq94d00lOe669O
Wb1q6mgcdAc5kqFYM/4uocybqQqZqoeIZtTzNJhtvfHmVLAE+PcY+X6MsPX7mzrx7SXN3qa/6IF5
2GeR6P5iQVv7zdSz1I+fRaL7C6xTNtW/JS19HiP2L6w3MQIBt3JhF/14jFAiwl3V+dB/f9w/64Dd
P20x2aJqgJYQOpFerzpLCfnDdBgdyYyoJXL2FjMjnBvcf9F+TsYb3ehvQyV6VDLCkkuJeM+q9ihK
cMT2OQMWxqpRhFlWm9mtCDNJNhbkSO+xzWapbs3ZG2fqAaPnbAEGzJJNksReaWSyewyNhyWlfZ7L
ie9AdHtMhLudivuMSPdwIrKYiHdntPeCyHdaoaBDNj8qdFP0v1Cb81U01uxPK+Wpy9StS3y8gnEg
HrR9Qqx84mhHOeY48yVmG62mMR2vMmFvBjLpHen5RT8AcCKtXq8JRajIr++MijjodlOr8hxq6TaG
Q+3pl716rRUeyhz2kBwTTlNctNQ60pTbonYfvXC4revmlYbv2kpJbW34LBaGOIXYnZJ0fmQIh5xj
TrAgeuFFnvVbyxwTqoYlULWUu7yFoaao6gY0hcEPlZ+JGCTUZQqvJOtMUJNIYGptmzjlXa1WB9Od
jyRNHEYPXIRt+WQFXMSj9Rwb8X5KCSYY8l2VquuQWYQ2zxsDWxJCSG+VdfWThVQs6QHrKprynmvu
cYrtKw3CUpUQAcsiMHGGm87Nb2BQBaqrPSVzFQxjcpjG8qLsoh2n5jZPCpWpnDiyxfrmMDr0ImXy
+6w8aLF+F1YotRIPSMLcTu+VoW5bVwUHokxbRZMQqNVtOYXruE2CRio3pWKc2qX809VL/BmMAVKM
j/ACW3Gah2Fb6foOrtKTHhEZGZeR747jV8Z8wajxvtFVv6m1Rf+BimaADldDZW3tLfi6o22lX2sr
e0xLhwwnd2+GHJBGt3UU96VLjUOlkZ45DvhxIvFcG91GRU6i5cNl2kPOUsVeur27iUs2qP+elN9P
SkqdvzkpY9G+/cU5yYM+z0kgcjihEXSoxFOj0uBLn+ckMk3GgJCmOUiX2EUOqd9PysU0ydcY5H1X
mf9QcJH16jCQpwdechz/UcH1Ydr8eY+mOx5ZAjhBiBNwsXX8fFIOtqr0mTHiSI5Y8qv3YFeHVVZ3
763KsL451bk9+PZQvwDXb1mPZcp0qESWQf9xvg2pw76EaEZ6uSkN3L6272ZZtCce5AVoh6tVaU/V
pQPVcm2TAVP4iDKSm7J4MJww8pMl4ol52b4pMHdbndUjplbUQ78kQVWqQOpJNlT1ERMFwCuXG42Q
W/ThmW9luKzDaL7SBpo6cLhupPpCUW/4bRxLpW0uKOMC6kwy9OKbAa+1F4YBka+vCno4xavupjjf
tuozHJKNQXhVg9jSBOBgK5mf5JymbXn2lPduuqzkg2NfQYNfJXyaxeD6LhBbtbzsUcJUVRGksrtQ
1O44Zt9ExblsR5sxrYNG53gbIDmSDpRy5IHWWTlOFpikag0KcK9K2y+5CSXSigF8kBNWuJ8FXDIH
yUybrWo4Dy4/Wsj0vyQykM3cFXpyoikB4RtNsQuJ9NJ740pllucKw6+t+dB34dkbw/tMN/DavbqN
s1frfIc3xVcKWtYRFbztOvuygE1WJpJ5BC/WrE0bbYSblxXnTC/cQ5ZEa+Hk4aUROzd2N63VBFPB
VJlocM07s53YPej60Z66TQjur9TGTRnTBvda2FPWTgqF5uiPY7omKCroGYtgaLcGy9iMFQobWyG0
V6bnqMsDw1PWjeiOBPbyHO3qLoxQ8OhTcipx2px7fhlK1O8N0KSZYAdHrJuiWN2qTpqTblTKSoLp
4G+CgErSjVcTO5eZl1XUvUZtppBbVha7zobvk1h700uhQCmbKnalz8znuibTzrPsnT6Mm04hQ0Jj
BLOMkytJDECWjBMNiLqLxuhAVvKNW3ZAz8EGt+OlysZRMpE2p/RrnLMvipQLW3a+TfOPLD/1M56b
GcqtwmVh4Q9sYvmily1m1edROzu5huXVJbFHT9dmmm10fXxvoRG3MvQrlVirTLsajGJnE+QeuLpy
U9cL7kiPXmJ9RANaiK3FrmhKYSv2CTw9gK0VE+H/x96Z9batrFn7rxz09ceA83DRDXwaLM924jhO
ciMotjZnUuIgkvr1/ZSGxJaZfTqHBJoNHN7tbadMlarecb1r0bbdyOH5FughkM/Z3PIfRKfbomQO
peCFgspUoUpTc5WeK8bmLiHVMNz7NV28zKOGjJThuo7Pcqn6JIhYM/Ana9WdbOp0PWnsfEzs/ljU
sEu7zcdIrUiHim8Q3DHADwH3Sj3LUxCVbqZ8b7LsQaHAMZJcgE2GPYa/llnIknBmtYZ76TGg4M73
drc21lM2c1zEkDDqpnIpOSi/zY1Judq8rEz7hYmCae3mTzXYz7ls/8Wc41nMvQWEwPBhBduIZs7d
CwWg5U0A+Lg52zrNTNVR1gEJSY1jdS6UdpiHm2VBcIUE3WTd2ONVuTkv4xQIOsmQK02DsLkMiGES
eXvjejd2RDT3yj0ccAxvcQvv8lsw+zbDPozX6VRST/Jbm2Y1db9ifQEI/mthAr+BEw3V50L6xgAA
N5XaYeQo5plrMY3pRWdrPRvbK+sizMJZLa3HW+IFPdA+ZbV+Rop1WaSPfp7QTbTRynusYecmm2Qc
NiKKcqfZ5puxlh/CIr5Bz+lsw4f7t+PfO34c4d84fjycv0DNra1TyL88en/BVg2NgkFhHP4v+zX9
n0VgYMgOYj7oQwgI5xvvD/hSlzWU4hnkEP/qWEonZsBPw7BgMYIG5+sfyVMogG5OUDRUWGDRFtUg
gg2wO2+9Py02o8hzDVIi5FZAb6UXRRF8rGP7zq6DeyXafPeTOoFoGfXQMpf9rxRjlvDNSSMyvQvI
Vs7n6Cy42YqpLEf/6jFT97mstItt45wFjX6uCp55z4ihP4B6PoWCPoOK3oUt3t9aWKDo0bXLR8ve
Kji56ts2yj87MNnbBZT2bpVOC4iaCFuKaSRwEkREF/kWIvxMX3ln7qpBrtKbL5QME2uF5wbs+dvE
gNwOPv0YXv3Qs4GcMthubWsJTIfytRYk/JSSMxD0gBmzwrktZcufSBtEjMowvnIg8o8g9J8LZn+t
NB5lwhZYT3wqMIL/fy6UALS4ZijUK9EH2OBpfAQDmFr5RsdwJCEkYORiwnplnW/8yB4Vtc0kVQTT
f7WmO+GFkTYu5sqnZs4MwjqByGpbqzDjaRHSmispCkExIY06UrfAI2aGFK2owDeadIu6ezgxJE8l
U/WaCJoDef1lVdsJQ+I0yhCwdTQkL0CrbExrotsSYZd1DSngV3hvICXAQAIoeJHMaqL5zGAkjjXa
OuZ1qegzy04nUbr9jPbFA1Q8yRVj7beFrerRmaWuGRIsJO878omV+pRn0ecmAigayskVZBGw8dqQ
4koIEoOhQvHDutZ1f7qFMdf1G+dbakbfzUi+B4n+aMz9aV2Yz2kNdU2FiiQdY0gh9NqBN9Cp42kT
hsaZVEgAWZhWm2jpCgjVWnDRhSkkrDUjeuPMpEGzXZ2FgT7dNMBEoqZc3a9z/2OhbT8SQF26TRGO
jdK7B8t85nqSwBEXF5LGmGAB1URVIIrIV5tgcJOgmazgS2d06Fn2tRXu1aNmhsNiFOjx37ZyZyu1
v2WvevIZoWyxk+Jf/bKTsjCPNBaxUbuk5meWRNGI5AkJHUo676irNANIPLVnoYW2s66/7CStcw39
H5IoUYf6o3qSqoks6A3akJo5819wpSJIQCFc1Jte1ZOMCOWz3CFRWeX+lzLd3Oqqf97MfYRtsiac
Sp6S31j1lmEeFwFBk/TEJdTYIJMyDzYvYR550JBGLgjpTKf5JDsBAyJldZPVCXLGZfZJhZo/c5mW
2lr6lJvRMGFrrkaQstKCD4OnjVTB67FSvkZm8zE0qvUogUtzPJe3y9LXtqPabj5xMx8kp/mkwSI5
SuUcaUvRSWLMZz5XvwRK7D0FxuZmrRofE3gcPENLx1vIHSQFfREL5QyvUW6Qwji3wVOuJ6uAHp0T
yuehCjO/rsy/y1BKBOhqQ8q5FYrEWDlBP2FL9qMBJcU69mYIY42B0D+FTfGCR7xM8vJ2Pc/uG8Fw
oTTr201lzIpi/pcbB4+qhnBAUhn+J1kwZ4QbzZkFgv4pQ6otL+ULIMXNVysKKuBT1Q/JaOa3bhMs
YsEvpYdAAlVI9ewEmaK0CJcmtFSmutY/cSgsjNHKO9eyZj6ymCyg3r/+iprajVYApNdEK6xAc+fc
jUiJopUO/DG0PYo8aTNJzBWFdU30ebcxjQQx0Oxsm+dAk72HlRw9rlGwW2fp5sx0UT3aGApD0WI8
Wp3Ptemm8j7mphDj9DX9cg5K50yNS8GzgSQcZF4fK1iDRtuKhMuM4RXNxFx2LCa0V41V0rSsLAQ8
1YJsS9/awdU6gLPZzIBPi0lvtEutWSqmv2U7244dMRGeWPwnQGpvqjoeWEWM5iW9VKHM5ssfYybL
EZKBAd5uroB6C4jcVKqpptUb+2sBQahUULtzQjSdN5HzyNC26dPvjBYRWVhaRNcNxcJRFGkzZHKn
vo4r1G3mGtQogjExih6S2DxP5S2Re3kHZ+k58L8zOYo3k8COpzCOZGjOIK6ke/d8zRriUWFVjy0h
FrQRskGemwDEQUgIJA1ZNncmtVFUsOEZlML1HASh9D23rHSSMWZBeh7cG1a+upW3kSyc60Iy8h9J
rl75ihd8lPVK+cp43+M2cFC9T7RRZfBdy0IIKS/kabrXRnJpaAZCMIlJxNtCSCjlsUHur0Vf6Q6N
shKZpUzLbyIhvBTJ5Z0ipJhoLn9P0WayhEgTs2+jCtUm31yf8zeuMEUL5kbuXOS9mCc7/39KSW0z
3yj1hQEsR17Lt0bOfFpS3fzbrQi3otp/y759vQiX70pvu39zdCrOB00n7LYMgCfafmjqWHpzwLGA
Xxco9vfBNxExtTdFoEuIjV/B9BCYsfEBECKC6Ra+6I96nS0wPd4LeB59D81QNPsEwm7FtVEy2CRd
wAcsO2Py6xVT07F8lzvyuFCkycravNRrvIozX/iRM5vX6Mfq0tSVLHOEtLE7AxAHmkxSJ6ocXSkW
/ILbiilCIIPPWO/6Vt7kFAmiGE+xUhmo8MqvYQx9oDon6XcZb7zJ0cZl1Gk2D2N3EcaoqgD90qe5
PU9n5VbXZ/MKfn1ZIaFkYPAaoOBmWtQE0KXCWKG2drfXioT8cmiA4UPTaxtDxKz5KwFVTS+MOSWc
Eforz67tRLeGBbAvAeo7KvS1MslXc3eqVgXT2yUS1iVYfWoy8a22XUNd7Mk3cWI9NZLlMlapf47q
7Zda9hCK8R9gsULpUZaZMs7tCxwHTOS2QF1DShpflu6atqAKfIyCVC1r3zTHCDFpFqqPc8Erbq0+
6fPiQSYHGGWpJ+ZsHzKGb77Xm0a/sgI3m2h6djW3MXqhaiAGHSDbo9YAKKGo+MsJgmQUSqB/VYay
z8qqbG4gAU/PG9WDEHL9nOuuBm48CcZpar8w3zUD++fMoL4y0BsvJDo/SJbJyOnceAplplVRPUXz
8lovpZEHRRIsWqtLsHPPcDWZFHoAFNaq/aQxGeet1+dEUDNTrb7F7uq6kL2P+OspBDmfoFXOp5Fi
LOWCeVR3U9JWolSp6tKDllnqWRWu6J1q8XO4dZZuKc9UX7qLgsID90flBaV1RMIb99YzNg/YYIPm
1OoTun/YN9iuC6p1sXsHr3lEHdVeX/o0fCcGo7Q33Cg6Z5FQL4il1b9JnHYzOqrzt2COm6Xv5u8N
nPhHRwOnMzCKMaJxChb5rYEDlqGBywBtrOgnXI0GvDeqTWiMPCbYYFET+BU1MxBKsCyAF4JR4g9Q
yFjadzEzvVywzthMh6KFeRIz+5E5txN5Hl/UqiAA35iToDLrsY7kiU0T0uewWcwVpEmqIWNo29pX
ObCuy3Dr3lZZooxkSVJGVkW5GlYmWOCzfAsCq3qW5wkE/BEZPguQM1fxD0rMIx2UiJXaFwA3yEJ1
/SGCpJhUOLtOKudMjpnQUMMzlbFGFXKGdMsVti2m20qo/ZhpzGPrOkfUVdLAqcIXKSgcff9jjmkE
IkFD8yZm9MeDwB3QnXcumWCyatSQE924WLlwrTAsUFH8bWpz4m/cx80aZqqHUDQWrB96eWNnaMym
+VRumLts/DvaO/DSViMziAgd1mc2JFKZX050s7lT46WSBfeYlMs0i8batj7Tjfl446X3hIhT3V3d
V0wAVSZhaGF+XwMzsSm0u44xJcOaFXkFOIY5V1rSkzmszGJaKWmSK5cJG5T4gGswQ+5BHcPUEf2n
kRQT8xNErytzsibySQjEJNu9W+XfCt8YuZoxnReWINa6RsjmQjXTe03a8prl2cquSSQAua3smy2G
utyyzBaKdzAZ2Gdq5xvEtuJrd908bv3Nx3pODpRWz3W2+bgpigvPMKfRSh7LavkEfd4nafvFzkUz
3f0WadpEyugBQaQZkT2YzEblyoqhSvOGqbUzJ1mj2LKlJcUUftjcUuGiPIPOTJnMgm0Iy5d1p9TR
dK15N3i3mc6QTmEtmyYfo1N2U1XBrA7kR7WxxkVJu7g0rnWz+KQhLprB1VnlyiyNorEew9dD91pr
4GbwGjyjXE/EnBY6FzP1dqt519U8vWLw/6LBuzXUjSRfPpfVdBYn1blcaTDvInkGrTfcFOdZAGBT
aAXnvv9UwAWqWSl1XzdcOFH2hX4ArZH8I9kT8e01X965VujM5+jOrQTOT9/kl1shSyy4MI24njh4
ba3WIREW+sWJkPqshaaxtolRaBM6x3kMDYCF9DGwhb9gqUALWea3dGaPoPshJUEwuUHDbKQJDWWp
KG62doMQWWFPoSuD0o/ROY/GtpdUVzBOQU9lrmdqGYCcjZNZaMpfjGD9CcaDSTAn+csC5cIBrmp6
2X3kJLrABkFVxZTtFmWlupB/0GSbWLAybwLjsZYdhnOtu9InQpmnn+n+fQkZRl6byk3WNFA8oSEb
yYATVz+iJPoY0Q+dAAp+CpzqWl/LsxpStnM9yz4XjnmrGfoDpYRqspab68AJZk1gX3MpN9OVgWaO
UtVfVNh8KoG+j5qHmmHzIIeh0JFCQhWH3kmcpmfNxrlVt9FlvFLvob4C2bkh3De29ecqkKDk2n5y
m+zS3hqTTSXmFFwZ0bg4HyfJepmWjUZXLTNAR6wAX2bmjUXKna6kcqyL9HxrXxZb4zLb0qRTXCqs
DqzSyGW7FgLk9PZGGt2ZfB0+bHzpMstWH2Ot+hxbjVCPymm/xrCRrqPsB5STjP1a+k3jOsvMBLgF
k8yPWFWezJL5+DIAPqvX2tWcVoPuFl9zqTFhyiDYyzODQKEADe0IxIki/6X6jPKp9eYWTaLPCI5d
l6ZJU68Eg5Dcx2HyhQrD9/UW9i5LDT9HFfPjmo6liUE71Iu1t2WWpImX85XxuS4yJLolJs2Bm2zQ
n82ARktnddo8Cv0MY65CzUp1lyBTBdEFw2cYFPk41hnjX3tnIPVo5sKEMXZCP5hgvxMLbHaQhfcE
Zpcu5CojCxgG8oPXrq8no7yUzn3HutFjaaJUm9s0gv7ET/XNpKFFBJP3uPZpi+URI8hBQON3Xda3
/06/dlU9gc38fQfkyyL5x4+yfVSKf3gMUYA/GFw7kUjBX0GocczAaGSI9scR3yBwEUfwA4NSqgrf
ErkX80sU/V4HKCJrs5g/gJ1HgRHrT0IUWirvQhT4q2ymHfhTgCAEUdbrsl5qUiD25ur6wpSq6xU6
bFhtEqBQRBZCpM1CrU24D8kKSC3sYD2NHRTdAo9ByQ0ib47vWeNKCL9lKMBpKUKZZlg+236gPliC
zL2smRod5zpWH2RZkSzKpDbdaRBs/5qbVoDjAcquweXjwKaBIVKyme8vmZ65DrPirDLBS3jZmCmd
SRgy8othNxGlKSrlLCvccYw/F+QWhfpMZD7R5PVNrgDu1C7nWT71ShQwqCL5DCHFDSEPyKptzE2C
TKDUtTOfrrIDjm0bqBPhwmtfGjkAwIkSJmpCSUcKxolJ/xyWg3INzjyox2r4PPcLiiVQfSDpZvkR
cruCMramfZCOAmQ25eYxhYY7jixmhoU38sZqsVxLQmxvLuBgoNXIFG6cjfqQb77JCMrkJJdRQSRH
95JaoiJ6mfQ0y/TRMlaX0lo7M+h4SkQxDR3QiE6oQ0cUuNp4G0EoQnPaCW/CiD5FuYrO6yq5ixWo
AenqSo59ZlYlREsAOuj6Jmp4VbsGjMwUsfL1+VzZXMUoh460mJnKNKYoV3uhcqN6njp1clgLxoS4
aASszxIMikTvuaEH7cirJ6daT9f0pjf0qEN61Zlm0JKSL0vRxLYTlxh0NQ3pbktze5QHj6D2Jgm9
70g0wTmMYyjyRqsULnyfMTrXbL7LlWUAzVegHvHoD0MxXXyLRYM9odNe0nEnwGIsIx9v84BWPHS9
2gbFA9Gjp1e/omefhMQa/voyi6ka0893lLugRHzWLu4suv0lXX8V/+K54UPgbMZzzX0Io3wmC6RA
RQZtG6Mc9ECEJyxzKBpV+zzBPxYQImlQi7jQVZLoJ5upVWw/GzKHpsrj8zje3hdxfAFhNccVCDI4
BgM8Q6wGU1+pjLG+9ji/340i3O3AtvphbrwnmxLEWsqe4mJHh8b3uJrZcgIssXwElA1Gj1k6pbgq
ghchlQXnCj4umanb2zT5Omd8Vw1pTJXN2LLYkg1c2bZx7lBbjanCrlQP2uRkRAllvN5cmcldlekf
YQ8faakyc/wbaf6lkFBAQezFlEl7zZAxIf8RZsexIlezzeqLpLiAJ+0vVf09cPNzn0HHxqCMmjym
ninmp+nds7mmGnz1y+ajhHqXljozM8nvZJNqerha0yr4roTRkxZl323rJtUtrgi/5rrTGP3BtQG/
jKSbk0ySL0xvjmqlyiQPzdE60O/qeawS3bpwmFUW45lSKSY1/684r1cUje+IF/fMkDBBCFrGHTPf
5/Rf+6VjAtu+0J8wOaoG+e0bd7h7sR2X5N+uEy0K9N5e4IrUyLwhclSQSQC+x0NGHKWJe/ixZDsf
FIXUW7PIzsWzrw+82qnf7cXff8z3VJfv1/nbj3BCaqnq3bfC/EDpE9erCyQjz+lW6JRabeQkkJza
Pfu/OLytME6DpH/lVAj0h8Jc+P6jUnB+cypEKcekJUlEtHv2f/F/eSteF6bgXxGR3R9fDj7n67sB
EBYpMfNw9okH3+wCB0YXumCMUu+eoR4Ikxf/453gw7zZCooutMFFka7tbsDhSrkPZ3w4MEPdCu20
vvnnd4OOi0LmQPl+vxWnpwIzodEl1gEH7B7uDpv/v3w3+D5OLaaz/472dMg/ndEfOg+dfElM37Vv
BXTm8PDyGxSXxTPUrdAw9Z0vCKy8BrXtw6kgbTuxFZAeiw4iBkU8+ys5vFMh2OC7bwUIAkXDBh+/
9TdbYaP3iMXEmux/TgY8yAuin0KI/txWiL4GlACmwWd8swcaunhYTI3S33GPBrkHogbS8TgwRkdl
BHOIP36zBwz3OiCl0GbZ78FgfQZ3ueMeUFkCpaXYNP93D/HSm60wCC0dVVaO52EfugzQOuwteDef
ATGsjTbE6R7oHyhb0JWl67x79oZoeHtg9WEWgNkrps7H3T2n4TXTqrYlOpUHZzLY49BHpoHb1Bwh
4rd7TqMpMYRLBAEv8f4Z6lYIjv7ORsLQHXD0GILWU4E6EiGEBYHWsLdCzAZ03Aq+9R201f6VTryx
lzbajhDtU5Lfb8VQbYUAGHTeCjCpDFzCf717WPHNVmgwIxnIQUBjunuGekHMPk6FagO4trVf6cTJ
VgDPZ2Dq8GOh1M3mD8+D6PvvqIsX3ZUe0EMV9bg3ewBRliBLUUnMds9AUy5N6eNmQFjPxTgm4qcp
l/oB0RrazPuNIPka6HGwuifiEJ1BXYG4ziGUPo2tNOyppUBxcXAdg70Z3b0osgRwRINgPVyA062w
CCiIrGjZ7s/FULdCsFt3dB1knyQcogKzf063Qqd+iYCDaF8fXcsw7WX3reCCmAqNfYzj8aO+MZva
B9HUh5YFSkDx7M/h8FwHw5XdTwVmAAwkw5y75/RU2NQ38SCCF3b/DNRs6t3Tcua4dEZZEZfbf9LT
2ApSXbRPGHelhCmeoZ4Kwdvb0VZwQSyd8EnUaN/cDOUDXPuqbNoDDSyJ9jp/eNA90MWBBcITv/nw
hFkO0TejfPsDsD9yAzQLfewBfKhIOQHa3j2nW6F9EIQx8Kj+ykMG6SyM7ncBakHUPlVkHPbf+qlZ
IDu1GdeDMWH/cyzoILfC6mMrVGh4VONn/eXkgtikGybz+oc8fbAplyjAd7aQClVLPOf+frwzlDS7
BG2RSl1/9ww1sDR78Zu0P5k2+1WqfWM2qUnAH2WBG9lvxVAr+0b3RBxyfea9aQcfzOJp/VIAR2XF
UKlc7J6BbgURTg8XhCIUEbbxm76f+cEGJMuhOURTAw0oSIY6bwUQY3p7mILf1C+JKwASwR9w+PlQ
A0ujjyoNLL0ajJcHZ3p6QSxQV7QBdeNwgYbqTAULXUcPwqmAzsb5eQFY8Y3ZZDiYCMuihrl/9mnv
AKPNPvJxsm0U2gTnqnhOsw62wjZgITx626FeEAHf73wqSDDgO2KCoHUrmKgULTAYY/enYqhm0+ye
g5CEMtBrijT0N1uBug1i4Yew47D5g7sgO0bLzqeCz2mSZfzCC72xFQDukHyx4d08GIvdORzcVjAz
08MFYbqGGqagPXizB7TJ0QJEcW/g9tLsIw9jKpqsE6aH3XPqRQUoUWGu+Wgv939xeMfB6iOg0BTA
E8axTX5av7Tg0aCOC2P/fqsGay/3kU6XLiCwIZF97G6HMJinNRt6HeCTBWfv4YYM00gQA3Q2ElwA
cjDISw4p56mt0D/sm1/cod0z1DBTsG92dB1shQn8GEDAz2/9jdlUP9BBF9XOQ19oqFsh7H3HrWBO
gcEWRjePEcOJBwGXp5oIlh3RRXvrNDyzafbR9gEyI4ZXfwOeoFmINAG0dIeIfKhbIbhBOp4Ksm9Z
tD0F1ko8fNQ3F8T+gMgYVU/zsFVDreRZfXgQON4FG+Evs/hmK5wPcAL/H8BqO31sBVEFWKsj6PL0
VOBMibcFiHd3AIdnJISiSMebgT2E9Qt57d9AELkZguOfEvf+5gw0Lac43Xkr6A1jDnUL77B7To8D
sZdm0jk+VjsHWtiFPKnzVvBRORWI4fwGUiO2Cj+rKr9ah5zDAV6QPryoKPZTj0FdTDynp8ICZ2JS
5j4GFEMt4TndvSinguo1n/YQMGAW37gO1JgcAi9oj/ZbNVBbQdDT+YKIhjDEH+bvpiNJSemdq/B5
DHsr7O41bmyBSj3zZxf09FSwVTQ9TEXI8+2e3eYP0Fb0sRVoy4ob8sssvrkgwtmCLdoR34mtGGpc
4XTPzvmoCqVd4zjwcnoq7A+2AmO2Yh0i7sE60+5bwQUAR2D8xKeeFiq0DzoSCopyHG3Yn8PhXRC7
e4hFyil4IH+eitOtcLAl3IvXWzXIuMLupcZNvik0pPflqdOtYF4Ujg5wOAM3mweUYLeiJh8TYPLv
QJk0jGkRDX98WMSGndMxULhYxWPv/DTaBMAN8xzC5ocm0VBL3Ydp9y6nQsQVokB1KOoLjMYbZ8qp
2FV/B+pEaUh0Pg10RxkbBSpx6I6eVvsdMWgtpqOGfRqovfWwFchrMCPLANTuOW2H0R0FlwjF7mCP
w/7FutwIEVORh8I52L4HFmV+CFmIq/YuZaBVTE3uJxUV37YIt8VzejOAUDBYLh+d6+EADi6m4g17
uBlEj7jOY5n/NNIWIw04DFBG+63aO6kBbkUf3vOoSbb/qKenguYQQBMLHqv9z/cWeoBb0b1AAQrV
oo6JQdh/1NNTQXeUY8PY3CG8HGjZCkqyHi6IrigQwB85iU5Phf6BKr94DhdkqB5E6cOD2FTvLAt0
2e45PRUMxZmijXzoSQ/vZih95KAUJkDVqO3NckcmqEItGYHM/R4NtIpJFt3DzYDIC1aS/QfdzUu/
CbEF1B3IMvWqn8dliOk46KAetkI0RWWGJP8mtqLlcZz1GGjiBZ1lD1tBXc5kwIddfXMcSEd08Lvq
8bwMdg+6V3IJmhhngUrgN+g754PJIDUkNgeYyVCNhNpH+VJwH3Ig2u2lLcBHwp8IbULxDDWoUvuI
JAijoXc7RgqnkYRKJZcDAV/PfiuGGkmovHjHQhWkC8TaNDMOuehpoUpjiJj0DJGfvT0dqq1Q+wgo
0LPRwd4dQunTraDoTdWbdsfhAg12K/Yv1qVCwalwwE9oRxzVaXzJBWHqWrRNdwdwePGl2j2SEJUo
2eBIHIImzM4bL0prmO1hAupwMwZrJLrn4+I4iLFQ2AR2z+lW2AC3TeZgjryhg/Wi3YMqQmnq9oBw
f4OdEBPoOiwcQvR3kDG22kdQBVUXWvKU5lqPA+OiwBKZo/w1WTvIrXinNP3nNLHcDPBVGmiy/Vac
GkoBWMVKUN/cu8/9XRycveS76iGSQGpAcY7sTO9KuQ43Q8W9WodG6UCr2u+FFP/8VJB1QNklhnra
L4gOqoi8TD2CNQd6KiBD73wqBFKASRblcD8EldsbL4q9xMcq1it7+j+1Ff+DW/RT+2Ps+dHLTvXD
X+Y7pvS9jsU//YWjGMb7BV7Rsu81C9786udmtdwvvmdvF//9X4uXGEU4Py8y/7lQdzjLVz894i53
f+rw7w+f8f1ff/PHjh/s+D/P/WW2yJ7RD0yQC2kOb3q7iNEN+f/JyzLL0+Q9rbxg2P/1Ov/5H2/f
9tVJ+LvlR8uXv9Ls5bjSxct//gflWNjTBVN7D6snReur49i7Lx4tX/J0eVzp1avjMntYPS2T4rjQ
r8UFV3n3xbPFS7Rsjiu9Wp1QrfPq40W8+rGMouNSr5YnAe1h+SRp+1J1bEUPi2cZwprHlV69Ov6n
j9WLZXZc6NXipGDdF/eWi8JbxMelXi3fx00de8u8/eX7uKnjaOH/SLOk5TrpfVxW1m877n3c1HH6
3CYGb/RxUcfpX38tW/ZEcF91PzCZePOixcgIerTuy5fxj2UWLZIW6y6Uizr/gcli42OBW1yTIIHq
vvzyH1eL6MdxpV/XSZAJ9bD686IoW2yBIH7svrr/HLbvTB+XddK0GTGjj3t6tmg4kW0nvo+resbG
Zss8P+7wr+9UcFp03vWzbJGEkd9yIAUxQOflZ/6P1u9UMC/0sHi0bNuXPi7qLFv4idt2ZgRXePdX
z5bLNschutk9LF4mLy2uQwzqdl78fBH/iJZt56WPa8rqftQa/wqdsB5ePnnGgRxXenWX+riq54vs
ZRkvWvZGyHL08PLZS9tFFUyKPSxehX7ScpusPm7q+aKp0rTFqYop4e7vvvxtwifGTvtYP2u5TmLY
u/vaeL32I9PLZU3LvPU2CaqT7u9exisvWzZtp6aP23q5+E1EYPVxWy+XxKntZQK7j+t6mXpJq+8T
hMid9/4qSevjMr/MmBj26Lz09aItNxDl0x6WRtg1e1lELdGSmNnp4Q9USKw/ty3fx229XlZ+y2kX
+jrdX93HN0UtzkMMSXdfPS1f2tIOweTfefGbxXPr2n1c05vFi996jcTkXw9vnvltry7oXfpYPPcW
bZUZIW/Zw/Jlm1sSo5rd136+8ZOWsyhY7XpY/Hbht756H3f0Zum7LXdU8ON3f/M0ydrKp2Kcqo/F
CzeNl60708s1TdOsxTKKcaUeXj5zWyJfWsg9LH73o+2S7saWOr/43WaZtYVIu0mgzqvfL7OWr5N2
ag+7ck/o2FYK2xGMdH/zNHqfJ+3mYbovXRZJS813N2HSefFPlJSPm/szMIKf9Pj/RNfpX2z8fEoX
LTk7Sqm9rE3hsWhzdDv26+7bUhbeMmvtW+1EKjr/gYfntKUsuxuK6L72cl0uimfPf2+9dnSmPfyB
Df3E49f469iIOYbui3vL6Mf7/FETAwLdF4/9wjuu8+rF+/CkD8WyWmRFy+p9+NKHMor8TZvPEPJr
3TemjJPWr7SP2/rZX7X6DKUPV/o5I2tvzZFA6/WwM4+J/5z6x4V+nRmBOu687SzeEk9rAsbbee0v
i+QfP0ryu+Nar969j4v6tMjaF+/joj4tco+KcuuxEerTnXfnadG0eScBE+2+9nIRtjXfNbWPq/rk
+S3tEziL+nhzHyuziFsdq8AJdt8aP2pdXCDv/snibciXn9Rk7/EwezjPP/0FIDli4edoucj+678B
AAD//w==</cx:binary>
              </cx:geoCache>
            </cx:geography>
          </cx:layoutPr>
        </cx:series>
      </cx:plotAreaRegion>
    </cx:plotArea>
    <cx:legend pos="r" align="min" overlay="0"/>
  </cx:chart>
  <cx:clrMapOvr bg1="lt1" tx1="dk1" bg2="lt2" tx2="dk2" accent1="accent1" accent2="accent2" accent3="accent3" accent4="accent4" accent5="accent5" accent6="accent6" hlink="hlink" folHlink="folHlink"/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'nonfatal_by_countyr (2)'!$A$2:$B$97</cx:f>
        <cx:nf>'nonfatal_by_countyr (2)'!$A$1:$B$1</cx:nf>
        <cx:lvl ptCount="96" name="County">
          <cx:pt idx="0">Anderson, County</cx:pt>
          <cx:pt idx="1">Bedford, County</cx:pt>
          <cx:pt idx="2">Benton, County</cx:pt>
          <cx:pt idx="3">Bledsoe, County</cx:pt>
          <cx:pt idx="4">Blount, County</cx:pt>
          <cx:pt idx="5">Bradley, County</cx:pt>
          <cx:pt idx="6">Campbell, County</cx:pt>
          <cx:pt idx="7">Cannon, County</cx:pt>
          <cx:pt idx="8">Carroll, County</cx:pt>
          <cx:pt idx="9">Carter, County</cx:pt>
          <cx:pt idx="10">Cheatham, County</cx:pt>
          <cx:pt idx="11">Chester, County</cx:pt>
          <cx:pt idx="12">Claiborne, County</cx:pt>
          <cx:pt idx="13">Clay, County</cx:pt>
          <cx:pt idx="14">Cocke, County</cx:pt>
          <cx:pt idx="15">Coffee, County</cx:pt>
          <cx:pt idx="16">Crockett, County</cx:pt>
          <cx:pt idx="17">Cumberland, County</cx:pt>
          <cx:pt idx="18">Davidson, County</cx:pt>
          <cx:pt idx="19">Decatur, County</cx:pt>
          <cx:pt idx="20">DeKalb, County</cx:pt>
          <cx:pt idx="21">Dickson, County</cx:pt>
          <cx:pt idx="22">Dyer, County</cx:pt>
          <cx:pt idx="23">Fayette, County</cx:pt>
          <cx:pt idx="24">Fentress, County</cx:pt>
          <cx:pt idx="25">Franklin, County</cx:pt>
          <cx:pt idx="26">Gibson, County</cx:pt>
          <cx:pt idx="27">Giles, County</cx:pt>
          <cx:pt idx="28">Grainger, County</cx:pt>
          <cx:pt idx="29">Greene, County</cx:pt>
          <cx:pt idx="30">Grundy, County</cx:pt>
          <cx:pt idx="31">Hamblen, County</cx:pt>
          <cx:pt idx="32">Hamilton, County</cx:pt>
          <cx:pt idx="33">Hancock, County</cx:pt>
          <cx:pt idx="34">Hardeman, County</cx:pt>
          <cx:pt idx="35">Hardin, County</cx:pt>
          <cx:pt idx="36">Hawkins, County</cx:pt>
          <cx:pt idx="37">Haywood, County</cx:pt>
          <cx:pt idx="38">Henderson, County</cx:pt>
          <cx:pt idx="39">Henry, County</cx:pt>
          <cx:pt idx="40">Hickman, County</cx:pt>
          <cx:pt idx="41">Houston, County</cx:pt>
          <cx:pt idx="42">Humphreys, County</cx:pt>
          <cx:pt idx="43">Jackson, County</cx:pt>
          <cx:pt idx="44">Jefferson, County</cx:pt>
          <cx:pt idx="45">Johnson, County</cx:pt>
          <cx:pt idx="46">Knox, County</cx:pt>
          <cx:pt idx="47">Lake, County</cx:pt>
          <cx:pt idx="48">Lauderdale, County</cx:pt>
          <cx:pt idx="49">Lawrence, County</cx:pt>
          <cx:pt idx="50">Lewis, County</cx:pt>
          <cx:pt idx="51">Lincoln, County</cx:pt>
          <cx:pt idx="52">Loudon, County</cx:pt>
          <cx:pt idx="53">Macon, County</cx:pt>
          <cx:pt idx="54">Madison, County</cx:pt>
          <cx:pt idx="55">Marion, County</cx:pt>
          <cx:pt idx="56">Marshall, County</cx:pt>
          <cx:pt idx="57">Maury, County</cx:pt>
          <cx:pt idx="58">McMinn, County</cx:pt>
          <cx:pt idx="59">McNairy, County</cx:pt>
          <cx:pt idx="60">Meigs, County</cx:pt>
          <cx:pt idx="61">Monroe, County</cx:pt>
          <cx:pt idx="62">Montgomery, County</cx:pt>
          <cx:pt idx="63">Moore, County</cx:pt>
          <cx:pt idx="64">Morgan, County</cx:pt>
          <cx:pt idx="65">Obion, County</cx:pt>
          <cx:pt idx="66">Overton, County</cx:pt>
          <cx:pt idx="67">Perry, County</cx:pt>
          <cx:pt idx="68">Pickett, County</cx:pt>
          <cx:pt idx="69">Polk, County</cx:pt>
          <cx:pt idx="70">Putnam, County</cx:pt>
          <cx:pt idx="71">Rhea, County</cx:pt>
          <cx:pt idx="72">Roane, County</cx:pt>
          <cx:pt idx="73">Robertson, County</cx:pt>
          <cx:pt idx="74">Rutherford, County</cx:pt>
          <cx:pt idx="75">Scott, County</cx:pt>
          <cx:pt idx="76">Sequatchie, County</cx:pt>
          <cx:pt idx="77">Sevier, County</cx:pt>
          <cx:pt idx="78">Shelby, County</cx:pt>
          <cx:pt idx="79">Smith, County</cx:pt>
          <cx:pt idx="80">Stewart, County</cx:pt>
          <cx:pt idx="81">Sullivan, County</cx:pt>
          <cx:pt idx="82">Sumner, County</cx:pt>
          <cx:pt idx="83">Tipton, County</cx:pt>
          <cx:pt idx="84">Trousdale, County</cx:pt>
          <cx:pt idx="85">Unicoi, County</cx:pt>
          <cx:pt idx="86">Union, County</cx:pt>
          <cx:pt idx="87">Van Buren, County</cx:pt>
          <cx:pt idx="88">Warren, County</cx:pt>
          <cx:pt idx="89">Washington, County</cx:pt>
          <cx:pt idx="90">Wayne, County</cx:pt>
          <cx:pt idx="91">Weakley, County</cx:pt>
          <cx:pt idx="92">White, County</cx:pt>
          <cx:pt idx="93">Williamson, County</cx:pt>
          <cx:pt idx="94">Wilson, County</cx:pt>
        </cx:lvl>
        <cx:lvl ptCount="96" name="State">
          <cx:pt idx="0">Tennessee</cx:pt>
          <cx:pt idx="1">Tennessee</cx:pt>
          <cx:pt idx="2">Tennessee</cx:pt>
          <cx:pt idx="3">Tennessee</cx:pt>
          <cx:pt idx="4">Tennessee</cx:pt>
          <cx:pt idx="5">Tennessee</cx:pt>
          <cx:pt idx="6">Tennessee</cx:pt>
          <cx:pt idx="7">Tennessee</cx:pt>
          <cx:pt idx="8">Tennessee</cx:pt>
          <cx:pt idx="9">Tennessee</cx:pt>
          <cx:pt idx="10">Tennessee</cx:pt>
          <cx:pt idx="11">Tennessee</cx:pt>
          <cx:pt idx="12">Tennessee</cx:pt>
          <cx:pt idx="13">Tennessee</cx:pt>
          <cx:pt idx="14">Tennessee</cx:pt>
          <cx:pt idx="15">Tennessee</cx:pt>
          <cx:pt idx="16">Tennessee</cx:pt>
          <cx:pt idx="17">Tennessee</cx:pt>
          <cx:pt idx="18">Tennessee</cx:pt>
          <cx:pt idx="19">Tennessee</cx:pt>
          <cx:pt idx="20">Tennessee</cx:pt>
          <cx:pt idx="21">Tennessee</cx:pt>
          <cx:pt idx="22">Tennessee</cx:pt>
          <cx:pt idx="23">Tennessee</cx:pt>
          <cx:pt idx="24">Tennessee</cx:pt>
          <cx:pt idx="25">Tennessee</cx:pt>
          <cx:pt idx="26">Tennessee</cx:pt>
          <cx:pt idx="27">Tennessee</cx:pt>
          <cx:pt idx="28">Tennessee</cx:pt>
          <cx:pt idx="29">Tennessee</cx:pt>
          <cx:pt idx="30">Tennessee</cx:pt>
          <cx:pt idx="31">Tennessee</cx:pt>
          <cx:pt idx="32">Tennessee</cx:pt>
          <cx:pt idx="33">Tennessee</cx:pt>
          <cx:pt idx="34">Tennessee</cx:pt>
          <cx:pt idx="35">Tennessee</cx:pt>
          <cx:pt idx="36">Tennessee</cx:pt>
          <cx:pt idx="37">Tennessee</cx:pt>
          <cx:pt idx="38">Tennessee</cx:pt>
          <cx:pt idx="39">Tennessee</cx:pt>
          <cx:pt idx="40">Tennessee</cx:pt>
          <cx:pt idx="41">Tennessee</cx:pt>
          <cx:pt idx="42">Tennessee</cx:pt>
          <cx:pt idx="43">Tennessee</cx:pt>
          <cx:pt idx="44">Tennessee</cx:pt>
          <cx:pt idx="45">Tennessee</cx:pt>
          <cx:pt idx="46">Tennessee</cx:pt>
          <cx:pt idx="47">Tennessee</cx:pt>
          <cx:pt idx="48">Tennessee</cx:pt>
          <cx:pt idx="49">Tennessee</cx:pt>
          <cx:pt idx="50">Tennessee</cx:pt>
          <cx:pt idx="51">Tennessee</cx:pt>
          <cx:pt idx="52">Tennessee</cx:pt>
          <cx:pt idx="53">Tennessee</cx:pt>
          <cx:pt idx="54">Tennessee</cx:pt>
          <cx:pt idx="55">Tennessee</cx:pt>
          <cx:pt idx="56">Tennessee</cx:pt>
          <cx:pt idx="57">Tennessee</cx:pt>
          <cx:pt idx="58">Tennessee</cx:pt>
          <cx:pt idx="59">Tennessee</cx:pt>
          <cx:pt idx="60">Tennessee</cx:pt>
          <cx:pt idx="61">Tennessee</cx:pt>
          <cx:pt idx="62">Tennessee</cx:pt>
          <cx:pt idx="63">Tennessee</cx:pt>
          <cx:pt idx="64">Tennessee</cx:pt>
          <cx:pt idx="65">Tennessee</cx:pt>
          <cx:pt idx="66">Tennessee</cx:pt>
          <cx:pt idx="67">Tennessee</cx:pt>
          <cx:pt idx="68">Tennessee</cx:pt>
          <cx:pt idx="69">Tennessee</cx:pt>
          <cx:pt idx="70">Tennessee</cx:pt>
          <cx:pt idx="71">Tennessee</cx:pt>
          <cx:pt idx="72">Tennessee</cx:pt>
          <cx:pt idx="73">Tennessee</cx:pt>
          <cx:pt idx="74">Tennessee</cx:pt>
          <cx:pt idx="75">Tennessee</cx:pt>
          <cx:pt idx="76">Tennessee</cx:pt>
          <cx:pt idx="77">Tennessee</cx:pt>
          <cx:pt idx="78">Tennessee</cx:pt>
          <cx:pt idx="79">Tennessee</cx:pt>
          <cx:pt idx="80">Tennessee</cx:pt>
          <cx:pt idx="81">Tennessee</cx:pt>
          <cx:pt idx="82">Tennessee</cx:pt>
          <cx:pt idx="83">Tennessee</cx:pt>
          <cx:pt idx="84">Tennessee</cx:pt>
          <cx:pt idx="85">Tennessee</cx:pt>
          <cx:pt idx="86">Tennessee</cx:pt>
          <cx:pt idx="87">Tennessee</cx:pt>
          <cx:pt idx="88">Tennessee</cx:pt>
          <cx:pt idx="89">Tennessee</cx:pt>
          <cx:pt idx="90">Tennessee</cx:pt>
          <cx:pt idx="91">Tennessee</cx:pt>
          <cx:pt idx="92">Tennessee</cx:pt>
          <cx:pt idx="93">Tennessee</cx:pt>
          <cx:pt idx="94">Tennessee</cx:pt>
        </cx:lvl>
      </cx:strDim>
      <cx:numDim type="colorVal">
        <cx:f>'nonfatal_by_countyr (2)'!$C$2:$C$97</cx:f>
        <cx:lvl ptCount="96" formatCode="0.00">
          <cx:pt idx="0">0.36209492805974569</cx:pt>
          <cx:pt idx="1">0.28019251828518127</cx:pt>
          <cx:pt idx="2">0.41053036365714995</cx:pt>
          <cx:pt idx="3">0.24295919845754343</cx:pt>
          <cx:pt idx="4">0.31235584180842091</cx:pt>
          <cx:pt idx="5">0.31223155464906571</cx:pt>
          <cx:pt idx="6">0.31504398013962748</cx:pt>
          <cx:pt idx="7">0.46398329660132231</cx:pt>
          <cx:pt idx="8">0.31130808806929577</cx:pt>
          <cx:pt idx="9">0.2781711062696397</cx:pt>
          <cx:pt idx="10">0.50880465755109572</cx:pt>
          <cx:pt idx="11">0.23053698719989196</cx:pt>
          <cx:pt idx="12">0.27740917592234632</cx:pt>
          <cx:pt idx="13">0.34757897037927643</cx:pt>
          <cx:pt idx="14">0.30831329839425969</cx:pt>
          <cx:pt idx="15">0.31959064068627885</cx:pt>
          <cx:pt idx="16">0.2497069167643611</cx:pt>
          <cx:pt idx="17">0.26974162901811283</cx:pt>
          <cx:pt idx="18">0.35167092161910812</cx:pt>
          <cx:pt idx="19">0.25123824563922187</cx:pt>
          <cx:pt idx="20">0.36763180388544492</cx:pt>
          <cx:pt idx="21">0.41781301002564702</cx:pt>
          <cx:pt idx="22">0.35377252606154208</cx:pt>
          <cx:pt idx="23">0.21106979915896806</cx:pt>
          <cx:pt idx="24">0.2888498524058748</cx:pt>
          <cx:pt idx="25">0.25821939172355524</cx:pt>
          <cx:pt idx="26">0.2827600334476239</cx:pt>
          <cx:pt idx="27">0.27082795976270313</cx:pt>
          <cx:pt idx="28">0.21222168233915456</cx:pt>
          <cx:pt idx="29">0.31151226354369815</cx:pt>
          <cx:pt idx="30">0.30546104750788489</cx:pt>
          <cx:pt idx="31">0.25914314487422108</cx:pt>
          <cx:pt idx="32">0.24118936132160609</cx:pt>
          <cx:pt idx="33">0.39692508667035126</cx:pt>
          <cx:pt idx="34">0.27579685591584258</cx:pt>
          <cx:pt idx="35">0.32961557625234755</cx:pt>
          <cx:pt idx="36">0.2679831989503747</cx:pt>
          <cx:pt idx="37">0.20257861754292963</cx:pt>
          <cx:pt idx="38">0.2941509895525683</cx:pt>
          <cx:pt idx="39">0.3076430720948119</cx:pt>
          <cx:pt idx="40">0.4929229866197089</cx:pt>
          <cx:pt idx="41">0.36921329167850042</cx:pt>
          <cx:pt idx="42">0.36891819639992873</cx:pt>
          <cx:pt idx="43">0.32601113278191418</cx:pt>
          <cx:pt idx="44">0.25054345823661617</cx:pt>
          <cx:pt idx="45">0.23915846116477646</cx:pt>
          <cx:pt idx="46">0.32221309257544578</cx:pt>
          <cx:pt idx="47">0.3261518673342827</cx:pt>
          <cx:pt idx="48">0.31769019009224109</cx:pt>
          <cx:pt idx="49">0.27302691536545359</cx:pt>
          <cx:pt idx="50">0.27952291138038182</cx:pt>
          <cx:pt idx="51">0.17943249033918063</cx:pt>
          <cx:pt idx="52">0.26461181477793394</cx:pt>
          <cx:pt idx="53">0.15276666999900029</cx:pt>
          <cx:pt idx="54">1.0059129627360834</cx:pt>
          <cx:pt idx="55">0.37606000639234005</cx:pt>
          <cx:pt idx="56">0.11340567266396216</cx:pt>
          <cx:pt idx="57">0.97786149481419471</cx:pt>
          <cx:pt idx="58">0.57816311013241961</cx:pt>
          <cx:pt idx="59">0.052232236283416958</cx:pt>
          <cx:pt idx="60">0.29924450825941679</cx:pt>
          <cx:pt idx="61">0.31370995335770496</cx:pt>
          <cx:pt idx="62">0.31707905248756635</cx:pt>
          <cx:pt idx="63">0.17813806991273815</cx:pt>
          <cx:pt idx="64">0.35402499183019248</cx:pt>
          <cx:pt idx="65">0.29147810079005909</cx:pt>
          <cx:pt idx="66">0.34799919174381272</cx:pt>
          <cx:pt idx="67">0.32173449731546377</cx:pt>
          <cx:pt idx="68">0.21098437396980285</cx:pt>
          <cx:pt idx="69">0.22704461962717912</cx:pt>
          <cx:pt idx="70">0.26352382280717329</cx:pt>
          <cx:pt idx="71">0.29306035116539658</cx:pt>
          <cx:pt idx="72">0.38124999999999998</cx:pt>
          <cx:pt idx="73">0.30096784555438139</cx:pt>
          <cx:pt idx="74">0.29956253234920838</cx:pt>
          <cx:pt idx="75">0.30444058094247517</cx:pt>
          <cx:pt idx="76">0.30111280820423303</cx:pt>
          <cx:pt idx="77">0.29158635566390334</cx:pt>
          <cx:pt idx="78">0.26249325549325675</cx:pt>
          <cx:pt idx="79">0.30384196869506991</cx:pt>
          <cx:pt idx="80">0.31550001227626506</cx:pt>
          <cx:pt idx="81">0.29329696000236666</cx:pt>
          <cx:pt idx="82">0.30596320889014572</cx:pt>
          <cx:pt idx="83">0.35139538236006057</cx:pt>
          <cx:pt idx="84">0.37900918310787529</cx:pt>
          <cx:pt idx="85">0.3031891001646953</cx:pt>
          <cx:pt idx="86">0.27683477112452487</cx:pt>
          <cx:pt idx="87">0.336425731471098</cx:pt>
          <cx:pt idx="88">0.44781731788192658</cx:pt>
          <cx:pt idx="89">0.25420245332410274</cx:pt>
          <cx:pt idx="90">0.34293965465375126</cx:pt>
          <cx:pt idx="91">0.28432266423532798</cx:pt>
          <cx:pt idx="92">0.40130664853519377</cx:pt>
          <cx:pt idx="93">0.18367723358688931</cx:pt>
          <cx:pt idx="94">0.33068586540788125</cx:pt>
          <cx:pt idx="95">0</cx:pt>
        </cx:lvl>
      </cx:numDim>
    </cx:data>
  </cx:chartData>
  <cx:chart>
    <cx:plotArea>
      <cx:plotAreaRegion>
        <cx:series layoutId="regionMap" uniqueId="{5358E4AB-FEC0-4273-878D-2FD700F7FDD6}">
          <cx:tx>
            <cx:txData>
              <cx:f>'nonfatal_by_countyr (2)'!$C$1</cx:f>
              <cx:v>total_non</cx:v>
            </cx:txData>
          </cx:tx>
          <cx:dataId val="0"/>
          <cx:layoutPr>
            <cx:regionLabelLayout val="bestFitOnly"/>
            <cx:geography projectionType="mercator" viewedRegionType="dataOnly" cultureLanguage="en-US" cultureRegion="US" attribution="Powered by Bing">
              <cx:geoCache provider="{E9337A44-BEBE-4D9F-B70C-5C5E7DAFC167}">
                <cx:binary>3J1Zc9s4s7D/SirXhx6QIEjirclb9ZHUajtxbGe9YSm2wh3c119/mlocE7LncOTixUfWlMaR1FBL
D9FoNBqNvx/q/zwE2036rg4Dlv3nof7w3snz+D9//ZU9ONtwk12E7kMaZdHv/OIhCv+Kfv92H7Z/
PaabymX2XxIS5b8enE2ab+v3//0bWrO30VX0sMndiH0utmlzu82KIM/+4bUXX3q3eQxdZrpZnroP
ufjh/f2WsW2Wbbfv+y9JH95fb9LM2QTB/7wzooLlzft3W5a7eXPfxNsP73sNSe/f/cV/3olu7wJQ
Py8eQRiTC5kgSiWi0t2lvX8XRMw+vCxoyoWqaRTeIaLdJR4//OMmBPmjakM02+m1eXxM4WvCd9z9
/4UWet8HfpePr/8gT5/60P0uHQsbsHx4/4W5+fbx3V2+ybfZ+3duFu1+uLQxou5Lf7nb/Up/9Wn+
92/uCfjduGeeAed/5P/rpT7U/5M3fI1xaCMVU02S8J425WiTC0VSFEQPNwNVT2iDYk+/+j/cha+y
fi4/jPRziWlx/n/scZtm45BWLkQRU4SR/HK/li9ELGFJlqQX+/VRtfNZn7QwgPaJzLR4L7csbcbo
1soFRpJKsHyADd22Z8S1CywpGLr2wYjL/W690+t80n3xAZj7AhNjvGmqKHocgzK5IFTWNEXV9l0W
c5TphaTICKlE3b/OU95r9gbOXANDSHMi02KtB53bMQ5qlSAFKQQY9noyvqAqRhome8SIc8f2Gp2P
mJMfQJiTmBbg683DWKMzkWRZk4Dl7uK7snIB9hwpokye/LS9s3X0ukGv8ynvvtaT+ADIfYFpMZ6n
G+YH7kjutqipSEP41cmVKIpEFqGz7y6uNx9Ve0L1rx3ukxYGwD6RmRZvffv4O0pHGqChSxMw0Ac3
jJ9dKReyguBmkKQnn/x5rz5odj5tvoEBsHmRqbFm+VgGHBFVg9kT4QZo7QJmzzJVYOa1uyAg02fc
afQWxD35QYR7EhMDHGwfs2g7jgumIEJEDYNL3V38EE0uRI1CePDoisGN0AO91+wNpLkGhqDmRKbF
2tiE8a/tOFFQmEBjUdMk+TBQ8xNoiJZomooJ9OvdxfXqo2rn0z5pYQDuE5lp8V5uKt9l2Rh9GwZi
pGpUFl9xv/EFTKNFiWiHgfxkJr3T7Hzah6/21MAA2LzItFjr6eYx2I4SGwM7TaimKJg34PKFphKC
MDnEwrlY90GlJ0b/2vfmGxgAmReZFuSrTZVu2cNIo7VERCwrRNu71rwBV7sIKHk1NnZU7XzaJy0M
wH0iMy3exoaxcbxvcgHzLEyx8uq8GimwZikel7E432yv2PmsOfkBpDmJaXFepAV7HMl2y5ImajL5
s/jci4aSC1VSISB+HMc5E75X7HzOnPwAzpzEtDib7oM/3mqlqmJFPkZO+CwEMN8YptUyUfbmHcby
55Otg2bnk+YbGICaF5kW62URxk66bUZyv2EFQ9IU6dXBWqUESSI6RL+VPu0n3c7nfdrEAOKnQtNi
vt7+/j1iPgISFYVAuHs/g4ZQd8+U4wtZJIooSoceDrHT5z38SbfzmZ82MYD5qdC0mBubNI3GiqkA
aYJVWAE5xkx6xLULGNwVCKEeiHOD90Gz83nzDQygzYtMi/XCDbaj2HOYYlOiqhBReZm0eoGwRJB2
DKdwfXun1/mc++IDKPcFpsUY7uB8m44TM8MyhpgZhdG414+lC0mmKpIgj3R3cYuYe43Ox8vJD+DL
SUwMcLBxf0UpGyWK0i1QiiqSAeju4qMo+AJyi+A2QOL+dc4xM466vYH2SRNDgJ8ITYv5dcRyOwoh
2Xycjk2kbhp9cMYpv2oNcy9YzcQKN+f6o9T5tF9oYwDuF6SmxfsqKh7HCpxBcgIMxIeB+mRRU76A
GGqXSXrIUOB8sr1i5/Pm5Aew5iSmxXmRbmCPyVjDtaQhyD3Cr4TOwJSLMpWOLyNuieuo2vmsT1oY
QPtEZlq8DWe7yZ1NOI4Vl1QZYibH+TW/2gU+uIJhCVs6dH2O91G183mftDCA94nM5HhnI3njsG0L
vDQR48MKNh9O0S4U2P3x6noX/PCdZm+i3WtgGOyeyLRY30abcXxyWOtSYfudhl/J+pfBkBPI+4fE
w90FofPngbOdXudz7osPoNwXmBbj6yhKR5l3kQsJUvohG/yVUBmkJ0HykShBTvju4uZdO73OZ9wX
H8C4LzAtxjCHHWuWBatbMnktQQE29yAJEQlDX+8uDnGn1vmEe9IDAPfePy2+MHlMx0oYJSLVxKfs
bz54AnMrBToxEg9zKy4pYa/Y+Yw5+QGUOYlpcTaiB38kW00VEcNwfNg4C6mgvXAo7oLhSCbyK8sa
nV7nU959rSfxAZD7AtNifL0pxgmJwTZ4UZFEGRL5dxfflWEyJUPyICSH952tnUJPdP51xmBffADc
vsC04BpQiWM7Ug+WIdlEoq9FuWHznYY0VTyWxOAg7xU7nzInPwAzJzEtztdb1x5pVRI8ZtLtrnta
l+oZavlCpRAhk46GnIt17vQ6n3JffADkvsC0GC/cXyMljhHYD91Fs+lpAATS+2Er/GGlinLT4r1G
5+Pl5Afw5SSmBdhIO7cmH2svvCZrogKFa14cjClUOlGhvAXcB7uLnzkdVDuf9fHLPbUwgPaJzLR4
X22gelT6uAlGGqBVmWCRwO6M3cX3bXpBujnUU6ybyzj4o9wTsX/tir3QxgDqL0hNi7tRhL+2abBh
I+2fpoAdZtCvjNgE8ogUKF2lHKZevGP2pNz53P98wac2BnB/QWpa3M1N6cJG21GKJEClKtidJR9r
IHQlTXp+GlSgA0eti47urQG3cnVU7YnXv+7rJy0MIH4iMy3ed842+DVKHBRyBWUM9TCkQ5yTyzah
6AJQQ+UyWL3eXdxovlfsfNac/ADSnMS0OF9tK3esyZdMu3Jkf8rL9Tq1ekFgK7WKjymhXDB0p9f5
lPviAyD3BabFGKqtga82kvGGSBnsu1Sh7sm+u/LGGyrPUUmBcMvLyxpPup3P+rSJAbxPhabF3NxC
hdpilDxgWKjSYLCG3r0nzieaaDAdg3RgWAs5XP0Q6UGz83nzDQygzYtMi/V808DMe6SJmCRD0QvY
XvnEsmfF6QVUP5FVSCTbX1yQ5aDZ+az5Bgaw5kWmxdrcXm6CX2Pkj0EgDbZwQMHYw7IVvwOz23KN
RCId/TKuAoq5fddpdj5qvoEBqHmRaaG+ctlDFIwy4+pKYkCfVl7LFVS6NH9YIRH/LHE+Tyk6aHY+
a76BAax5kWmxNpuxkoBht4YswWr1y94Z2G+NyNJT/UFustWpdT7lnvQAxL33T4vv9eYRatCP1Jeh
SiiGvKJDrPTUHdNEiiEt5ZAHztntg2bnU+YbGACaF5kW6+UmfRyrmijU7Vegzs2xrAkXKNNgIx5s
sYY1zf3FBcr2ip1PmpMfAJqTmBbnOQyJ3UkWYzhjsA8Py1CvSDzMsfhZtXxBoWwVlD05+N0c6aNq
57M+aWEA7ROZafG+fvi4ccdKN+pyFBTlOEyf2nBCoeuLx3Qkbpg+aHY+bb6BAbB5kWmx/rbd+COV
o1MuJCrCYrX8asAM6n5TWT1u7OBYHzQ7nzXfwADWvMi0WC/S7XacnRvdwhYcsEK1V6In0gXszoPF
THLYksUtZ+4VO580Jz8ANCcxLc7LTegGI1WDhoVpmUCy0WsFjQicz6JJmnY8mYNzwo+qnc/6pIUB
tE9kJsf7V7AdZc4FNlyErRzasxTvXlgUg42HRH8Zev7u4ha34IfvNHsT7V4Dw2D3RCbGGirThZtR
WEOJQYiKwpB82F53mgoOcy4Ntlq/HAJf7jV7A2uugSGsOZGJsd5AXPTBH2faReC8NISP8yqeNfTr
znWDZMN9vz4x4zvN3sB6/9WeGhjCmhOZGuv0Ec7oHKljS1BvToHI2R4mP8fWLqimwjaf46TrxIjv
VXuC9a/TjrroSPflnloYhJuTmRjvqMhGctFgC60IuGEivcfNz7HVC6hshESoNrs35DzuvWZPrP49
ba6BIbA5kWmxXm9GrCaLu+wi5ZgnCna65591SSuw05Yc3XVu4nXQ7HzWfAMDWPMiE2MdOWyk9Q8I
lUKyOARKefstXmhQyAwpGteT13td3kCXa2AIXU5kWnQvWVSP4Y5BSgIcWQpx8FfSweEsRNgVAush
Lx+S16l1PuWe9ADEvfdPi+/VZpyd1F1VC1icPFYkQryZptC1JRmmVgf+3CpHp9b5fHvSA/j23j8t
vtcP1y4byceGQy4xRLMPgRDeRssXcMZpd0j1YfbMmeq9Yucz5uQHUOYkJsY5Su1x5lIQ6YbEsa5I
5MtzKahRtEv0hn3Vu4tzuK53ir2Bc19+COe+xLQ4f/rljpNrAr4WzJnhGIbDsvSpwYZDEbuSgy9X
ONnpdT7lvvgAyH2BiTEut+l4M2WYA2sqlHreXaeZoBjyTMhJQdhPe5XeAJhrYAhiTmRakG+26VgJ
BxAKoURTDkn6PGIVViZhtQoSx/b2mvO8dnqdz7kvPoByX2BijCFYP9LG+S6NFw5YUJXD+jMfzoY0
YAyBEA2C3ruLC2ff7DV7A2eugSGkOZGJsY6CUdYtAKTaGeQu6NVd/LgMbjacc4iO8+ju9ef53Deg
1hsoP5cegvj5+yfGt8jZWNV9ocYnlA48HoTGR6+76oFQWQ624uzvAK6Wzc1OsTcw7ssPodyXmBbn
W6jjPE7ACypyq1DQ5rAkxfdjSDOBQKcKJRD2lGE6/bwfd2qdz7gnPYBw7/0T4xtBkYt8vIA1hYPj
ocDJE8Te4oRyAdkEUAbjuOeOi4ncHnV7A+mTJobgPhGaGPMid7bp7ygdqbIJHGLZpfrxXRpioBRy
iTT68rFnt09avQH3aRtDeJ9KTQv4XRGysXZdwX4bBbZhQO4u17VlOEIJZs/7no+4rr3X6HzQnPwA
yJzExAA/ROMUJIMwmCjKkCjwZ0tVD7N8AcVBu+vwOhftvOv0egPlnvgQyD2BiTHeJsUmf3Dckba/
wx4bBUqBHuKZfJgE0nppVwhWedl43z0p9wbap20MQX4qNTXupTuO8YZ97rAPR1VhWWp38TMtODdH
6VL6Fd54bzuN3gK6Jz8Ick9iYoBDN3fGmGNB7jYUBYXzMg4Xz7ergwAHLUBu0BP/53Osu06vN1Du
iQ+B3BOYFuOvkPuoF+k4OfqQty3DoaPiAePJSWdwgA5RYFu0cpiGcYN0p9uvTrfzWZ82MYD3qdC0
mN/l2wqOKB2nZ8uapiCoTPTyutVuUQPKWhzrCPIGfK/Z+bwPX+2pgQG0eZGJsS6CwC3HyjggUPRA
k2GTzf7iploSpPtSpWfme2b8oNoTrP2L9028/fC+B056/9+/H+r/bB4fu83e7w7///D+jm+hJ/Xh
/f3H9/Dm0GWmm+Wp+5BLL8hMi/e9G4+0JA3hbdh3ATgPeUK8I04vFDi2ksKS9P5m4DbN7hU7nzUn
38P6MmlOYmKcU0hMH6v2cxcQgx04sJL1csfeVYvtNmT9CZ8+79j3R93eQPukiSHAT4SmxfwLcx8i
d5xhG5atCCxOvhJNkSDaAt0aKoW+6JDvFTufNic/ADUnMTnOY+WOwXErMK2CYXl38ckIGNL1YQVb
3VV2h3dw3hn86NEbfPG++DDIzz5vWoy/bdLRJl0KbLqAegevbJbtNtOC1ybSg3HnIO8VO78vc/ID
MHMSU+OcOXC+9Eg+WVfIBFKLsPInyt2LgoPdhhUvTZHAWXs+Qn/bHLV6C+iTNgbBPpGaGvBmnEom
EOiGsymhb7+Sxw+bJ+E2wPQYKOeCKd82oNdbaD8XHwT6ucDEGDvuWLV+oaYYlG4+OtangVHYaAeV
nTFU7O/1506hN8DtiQ+B2xOYGFwXIiabcKTMEwhtQ/1AAnXl9p40vxsHMk8UFcrUPCsB3AP9pNwb
aJ+2MQT5qdTkuI/EvCtVgxGGLN+n2VNvlIbpNtQBhtWsl08r/eYGoNibeD+XH8b6ucT/B5z/WcXe
Vxb30aJ9r3oh2Pj+3V+7aKO9ja4iqOAPc56Mf+JdAM/ncPzWh/cYFiuhvhiVlUPRAj4uBnS7RRAZ
HRYzucTf+y1jENTcbo8W/SWVXg5/PhPtfcP9F/znnwRK4RpRAdUzGyPqvsaXu933/gvCrM+++H//
5p6AX4J75nOxTZvbbVYE+T+99vQTmpt8M2Pw6zXPJP/51eOvz4keRsAXfq+nn3j1+OE9uMa428L6
jGvXUG/8hLO23V9Ryp4g9AW3myz/8F7QMJwevTtyQZJlSAJV4HOq7fEl2K0DnjYcWCqBce9eYlGa
O3CDKLDBErbAa7S7DxQ4Ju/9uyyCzK7dSxjm4qqq7QpES5q4D3QDAcgHb+xnd97h3+9YEd5ELssz
+GIqhFjj/fs6fYnc3YiQ2tRlPUEGK9Fgfh8/bG5h/tG9/X+wxcIIt1qwQnFwn6gl0RM5uhQC2zUk
h/m65CiRKWFJm9VIKcxSLZAp2+pVVVS17qrxFUXlZyFO5VlikZ+aGDGjRNZNIwuP3TlwOmqVK1uO
bkLZn5ei7a2UuCgNlVo3rFZyQxCSdYRzz0ASjXTP0R5jomxZHcxpQecC8gK9bsvSbKpw4dU1miFZ
+Oq3aGOrjW/gUrprkBAYIW00PRYaYWFL+DrxNccM07LVLe93kSv1R4s2Jgzhiyouv2hpu0w97yat
wmUWJd/tJPBmRRB/jf0kNRtSlbpjib8SW4sMl2SB6QTaktYi1WPX+yLR3DYzHF3jtnV1pXVuWSB4
ptqoM1Xx2mUStUbjR45eaSnSHVb7hieId2kmXueUZJ8a5pPGwKwRf8UsdUVdiiq6LKImyw1XRm39
UU5VtLKlMr+TPH8ZhdXXBNlYtxKVLWgtMTr3CptoP1oFp4YslK1RirVjqqRc0KaieuaQ31Eih+Kl
Fxbfk8j/5MTFfaDU0XVMMDPg15mnSImNxPMemWp9rXDi6F4Zz7U6+UFzTzUsOyr0srCY7gPqOHfo
TNFK1cxzZa2pOTSWMtPPGbTeXtapfV/VsWhqsje3a6HWaRB9kYS0WQuxSFeapd3bLV3GvnZDsiic
Zy00XGn1F08Lt45gfS5DuorcNtajupx5UJ7N8Jj1RYT3R478Q3DyG7suzbrCn5wil4xMxWtRSgXD
I/FvK8rXQUKXdiDMGRYTQ/ZdoisZuozz+gd0hZtGEB4zMTfUEH6cCue1AYHN0kRtKxoWi5J1FTJm
skzDRm1T0YytIIK7DxWLOCBbL5Evn5vBXid8iOImdW0n3xurp3/+9z4K4b+dXfzzZLde9edfi230
cRNuM/5NnS19etcf29rZpydjylm9o6ndG+p/8+Lr9vI49HRWBGqeShASehoDT2zls1FnP4Y+kzoa
ShE2u0DFABVK9IHbAyX6ngwlnC0Gh0rCOhIYOzh5qjN5zw2lBm4QWDEkw0YKAubtaCih2PLOJVap
RmAzuyb/G0Mpgb3hLSWM2LDxDiqWwHZp2GgJo8NzS6k2KRacirCVI6qC0dZpvBa7h0rG+SpHX4uE
pGDLpBgZLdIqQ0iiwMi6J3ev7B6EsCkDPRerw5O14GTPXt69sHuOFaVv1EVg6aqa68SNo3VW2tEa
2bYT7P+9/1PD6UoKaL5giqUsA9nSWSWGa1UM2Xr31+6hcJHq60XhNXMhwZ88DbO1mGWCr+/+rKyI
trPdn0n3Kb7sha0h4ljSIyKkcyVxi7VTCatEVmxDqm1/Jmv+VxKwRE/CuNaJ4uh5e1lhf1aHabEW
kRqUemtVlQ4WSwTTyC7dVkz0MEsa06WJDt1cmvuOvRHrnOlNHX9JRVzpua8+CJ+wjH6EjeJ8bCRv
TZxamPtyay0dQY6NsJCzeRwHn3JU3lSy48+CpoqMRrQKvRFS0y1SPShsbDiljWZF6i2QZLtLIqdr
167dyzxX57QqLBMx53uc4sumtr05lEMQdTlqr1U7cC8FXHyug2zhyjkx5EWdtO1cqr74TunMQxLr
MPbJOqriuRTK35AS3GdV3s4Ui+quG0hGyGrVEMPwc5O5PpgrxQE7HZO5Ru80WyznXisVRitq31kr
6XGc1jNiedhsEL1qSoR0MdSEJWoib+ZmWQw+GRXnVRraupB4szxfeBFqvwjObZV7P4KazZjbtroc
ZHpiIdH0cSnOaVtUJmwVNjynTcDYCqJeqNWVZJO7EM4FWiI31SXN/eRbhTxXxUDQbTc3AzHITKi+
xLqR+FrO4noJXs1vgQmKyVyJrpMgvsF+mnyW/DUpU3XWBEJuNEqs20iV51pYpbrdSLLJRLEwYqG9
VWmWzp2MzYRGExZuQC/tXLX0OnVDvcD1D8mNbcOPXHFei1piMkv5VXWtKM2179XfmZXky9gtSx1r
7U/Xkty5qLXGrqO0d1kQhWYj1TeIxUx3iS2bjlthQ3bkBztXGr3Eqm8GKtw2lhevmMukRROmi6yw
AiOXlLUo+4s0DKghoOqWorTW68TK5lWixTqzm1mY4Xnt5NRUfM1f2iWeabmSrlHpzklarVqlMuJU
qa9cQQtN6zOV/BXRSpNpZWkoKbmT3PJXUIB/0LTR5zxHzBDbWhcKCfqPiOZxKjUrB7em6KOZaMWJ
gQXJNVQ3u2VpVZhN7RpR7ae6QIjpCRl0xHzJFJbpXhGIszoihh8n4qVg+/cpwmzmCuIlAidElh9d
qUiM0A/JUonQlZjbTM9k5Oi1Wza6hqNfcHcw3S4qd4ZcBevgWjomSxpPF6gu4YbqcBebrpt+L0lh
X8rBQoiVaC2GsW75TL4UUaUXeVPNxbwQ9SiqdY20hcEk2YE7y59lgr1wYdgPsKsLUZYuFBTQOdxA
n6O00eOm+Z5VNNRTcIBnTadYwiLZKLCdm61jZ6tQvg9F5aevWvFcnLsEmVUS/lQyKhpMdCqdWqWm
43l1DadWbgui5ktwtVvAYTETtvFEZupn3wK4zZYqLjPDrlqwUEWgCwxdWtSpZlno6jG9Bqcd8IQ6
LXPwXAhbeCiKFw6lmSlItbegaRXoaiU+Js3KDtPvvl0QQ4yxtwQDsghk6BqOE+qJwz4p3YdESbho
y0pYOKqSmxa6RqIQGrhOyU2B5MeAgE21i3nh1jd16eYfm0BujDJN7VVG76ya2l8zlVjwA7n1shXZ
KoV7DBWNMm+DJtYdSUj0xrWbRempepsynVCfmlWJHiQf/hUie2MLRurKtlH7rmmlzNDCoDQt57ax
LWEhOWA5S6QYMVFdMw9mdhbD3ejgBqyHa8Cc9SuuEfQDV2B6bduBUWtMMu000DW7CA2BqfZcZWo0
a6tkpeSSZjRW4OpuUlmXjqSXrFJ1UjXKrKy0rVyDeSmVJlg2FPp5vCqa0v8ZKGwVWzBSaWn4nci/
hTDJDVEgpZEH7sqKXNuI4t9axKS1b5VLIRWLpV0F93VoeXotpOmC+WVgeoGj3BAnBG8xMzNfsFat
CHazeIwTu11aLf5KG3D0al8UdD+rmBkxKs3gri7nEpipWBZndtCsVPXW0xwjFazC0EQxMyriM7iF
hWrFmjzSQzEsr1rvVxtjaAfn5NLyjFCRfpZl8hOnHtZlscjMpMCNgXxH0KnHftW02tTNPA7d0CiE
+lNYxoUJW8fWnpNkl5h+QqoY6TAZCFaqZP1II1StNKeAUcYRV1boLKAQnmzIOVONALfBUggaa5EG
zrKCqIFB7Ta8EWJB0yGtTreQZM1CNcpWTgNTNCdP17S+zETokrhWLDN1vM9N7ZVG9jUNS3sugA9i
xm1egjfcLGpa12uLJKGeEbrEXhjBLWz4LU4/MadCeuQ790kIY1ErVdYiQGFm+AyMRuX/JnbJZmGF
A6PJGtXwUCGtsm+lHC9p2VzHRQyGpmkWSht8g+VHYsRJYQay2vkv7DejimBQkqYz5iSayWBQsbPm
U+O396mS5XNf8ZqrUrB0cBsSwxWxfGuL7swTWnLpO+0l2OmPrhLbc4KTrymNlUWDlI+CNy+zoF4I
Gfrkeqlj5GXSznAEfSJjmbuAfKRbQSBLShJfZ5E079yXddRYpmKHl56IPqqM3EHP+Y60oFkncVwv
Ut9ZU/Bn9g8+OBJ+5mkzVbqNiWYKsp+YxKnAfShJDXYgykwvkfQwqaJV2FK0jroH7Eg/QxjSTaRp
13XB1Bnxwai3fvDZiWO48xz6s3TCcBb70bK2CV5YNqrB1smJprshuUclYzAxbX4grfRmlUxNQXNI
oMcolGa2xjYwOy3WhQzeV+kLGLzMMLxFvlfOm8wzbE+xV25MlomW660aJXOLPlpNlsyIaGW6S0XX
qCtN08GfWFaC8AtsfjanQvLJzksytxMw/YogY0OpqGP4igxjFg0aPU1gliw3MGcMGqOQ3Gbhkewz
c33TCoVglespIjBDRZ399qoo1lOpjtYSK5N5kqW3mLrgQPsSTPPDssx1y1WxWWHwqn18q3jENgVF
xTBIxMkaOZa9YvCZGWJoHeZRFeoC9LyFQqpPLspMFQfi0u9cW8TYPfZExQD7f11Rt17DqWnlos68
ta04ZF7VzqcaR9W6kaXUEJs8MRwvkJZREhu5oyZruQiSuRRotyzL2xV27xrnq516romKMjJ26ig0
7yyss1Jp6M6D0kp0MalNp7b8tZdKBlMkac0axzVCQQSfkErBXMjje4/68G0b8KTnRS1ct9Qnq7CQ
KrB7sh51vrsdO46OmtCfiZ64TYiQz/xQcVaJApN3NfFMJREtPbAo0XO3TEzkZqrpWEUMA0ORrB0s
JevQ+iln1hevBWc5k0PbhE6CsHYb5jhdVg76CmGnbJ7beulI0brKAsssmiLUfVXOl55YzNoyd+Z5
qnzX7AytM6ZWpkPlUk8Du11HELyaqVr4M3TTbNEGbN0KRbZWwY/KQ7ilbPYzKe9CT4NjjMFeOCj6
yDxRWERSsKYJ/lLbse4n/r2bCJJRxrhcFxn2dewpG+oKrd4Sx1pD8AzDz2AlplvF4JtDdxLt4GtL
CxEUlw07pN/BD3TmVPKuIqa4cz9C80Aqt6VvCbOWrS3br4wGOb/zOrgUiwivY3QfaxJe2Tlu1nI3
iZAjYe4oGTECLU4NiMOU4I0i1WA0SnS4jYhc2DOGwAdDcayaEM/5LCQkWZCwnEHwPlkKiKZrCBlk
Bjh9sRGzrFmF9DZtFHUddw+V/RCoWrNqrTacSwn7CvE9HEJgTKQLx7eXroAjQ7Cd1NASki0wTNzk
ysFzNYh/gEdBdRKCsVFliL7IqZ7EqNXTsNVMu2ZfEjC2cwWbTtyUl66b3JWVEyyiQi0vBa02mlYT
V02xVNtAWGduvgHv4WuQRC50q+yS0NqghSfPQ3+OKqdZS7C5RvdpnJiFQ+R10ZCFmwT1MiNFPWNq
4elxGEhrwY/UlRp9cwWlngVgy/edWq7Cz1IiMYPWNNC97i6EIE2yVuTIX9SB2ugQVhLnavlT9RK4
3eMQGyESUsMugqugzsF0KAIFsyJFuh3W0Ls1jwkwI7SXVi6Bw9e42jKlthkWobuAmdW1a1XuurkJ
SVAYVQ7Nqdi+jxpbmede7lwWYaus8rZz+Ty0thQvnFNH/WqrWDQctQWD18BNQpJLhbXeOmEGC1z4
7CKW9bxovJVtwZw5yujXxBXBXxBxtr/NGwcxHQyPP6PKD9WVfjp+HBllE195knipYFzMcNpeBjYB
R4iIuhu3qem1LVmnCFxqldSpHldXiR+UK0f+GTKaQRQwLM1E+x0WhbDePSDkgAdmEfy5Clu4R7u5
q2xHh4cgLr6WUVbPK4EcnkoUFOrYKePZ7sFS1FRngV1cQeGRnZM+a7H4GQbSbC0mdr7GfiHOhDzZ
ENxSnbquYkDwroQbk+RmyJJy7SpysQ5aRwt0X4mWFYQklFDO506Q1EYgJOU8/+aCMVpbLZLXbhKS
/V9+pRi2n4C1hnEIYogkS2c2Q67OhCICn8QRzNyuimWWyLO8SmFaKSc3lNnOAimJumwTxVQTStdl
99qfh91zgRcEui3U8Yx2b0mi0FornnfLoOTovG4if43dz5IcNvCJVvMgQ9jFaAqNrL3IhwE0UujH
RLDthQMB+HVEVcvMEynUWZrnaznVtJnsR98r0c9hbKCeXkWOb4gu2sbL2MI/4gJiBSGEl5kepA7c
zJr2GaZiyRpCUPH+wepGSdEBb9dL8na9e0Be2S5ZIZk4U0IwGxG4sarVrncPQvs5wYKy2g1rf56W
cnDRoQ81IUFr1D20RXzPcpnOfK1IzMaVN1bm23PRkqrLVoWbymvB+LZgipd2GK3a1q8umVKG0bxg
HpvFdZDAVB0i66xc2YJgWBKdgw1AMLo4Ctw5oXyzewgF9AsV0R3J1czIqfglobiAgdOauSnVG99z
L6OUhHop5fEizaR1DU7pIvOChSok7bUDd54hizYzsS/KV8hTMz3wvvoNtn/U7FbwdAYx+c77sk1H
Fd2NXBZIzwKSXVqt9dlhqXoXx+AaIM2InRi6OrPIjUVdsKtO8JinwsKipbZ246I2ErmNTKX2mpni
+5GRgxdxXzj4kqi2pfsyTAxqKbIvU+lni8KV5tPiB8u8Uo/gv9jD37LYk/6XvTPrjVxXtvQvUkOi
JEp6aaA15mSnx7KrXgiXq4qUSM0DRf36u+R96taeTgP7oYEG7nlJZzozlZMUjFjri1DsEWbHq1u2
Z2n3+LK4THQ16mQO7fXoe/73aVZPwq6jgz/bJl/doBAa5RkT7fqwleVxa5o3VtfOe9O3J4gCL4bU
7sOgKE/9qvFSwok46XCJUTytt13Zf7OjcEvLDaVlO3kBtMJqOes2OvoTCW4We4ICXZs1rkMdXcru
q6OVe+6uq6q9B1QgJB3gC+RDGaWeQERszdYdK4LKl3dOnWx8XjLOkU8Y2pB80MFcoLpNh77pD5IN
w0WzlcGWqR58/WZWIb8Qb40ne6JZtbpPNKJv4YviTnSLVZGnw+Q7T8K34nqKyHHtGhTOojGXSW1j
vlmRXwRmjC6ilV5cjZOTDLWbRrwOikWsp67znXTppCkC98cgmu1I/UoXG9IRFCChlamRPbWbQRZr
I8GoAm+96cfRZO5El1SE+quyyvHqN+OLaEMvEc6+4Fo2JNSIBylUS+SB+yJsIaM8mVLWB26POXNn
6PuRo5NoD/9yodspHOYpb63q6eNfyIXM6a5X0QxdCxfGzMupghsSK7LZ6byrtMuu3077hdWGaTT6
OPiiMXfNJpPWwQ6oHLvNK48/yz1yD0ukD9wVudUuzSnaLwwZ7lDV69/+RT5E147Q52nteU6CpTt9
XNj7tZD2eTv1Kin3FacXd2PZmuPH/S5W+tOI8kzFjUCuUNtrl1AyIrmmG2tPiiOP+7gg65gaht3X
tpcxnqkY6tiHgnD6SHrYiA/9cU05lcpl43z6qHRalDVBLZxiXZ3msGJHoY7zzelDUXRlfawXGh0s
2kVnwsekbRcIhhFkFeYQyC2mqQ4dx4+3rIoiy43mAz4eRJG5wAHTxJQJxA/rbnWkmyxsctINekHs
rfT7YlbnbLzwHIaVA/lv61Ss50y1D4JXJ+Ho5YStz3HF5BPd3ArFC9TjktRV7DJHpl3bX6ser7X0
noML/44TzrKF0THxjWY32Fu7VJkWIbIlqcgsWWZDuIlrOGWdbpaidfszD1WbhBDZIR/pNOr2UMPv
Zje4qxZPZrPkqeoJOQZV8CB59QOilizwe8t1zTthD5naSpEYuIuyqg+o2XhmwlnGsDWseMBPEA+W
kVlpGpKFo2PyoXpWpft9Nk2D4ki2sebiDXX8deZrISMJpWdkUz5EVUIgLiI8LvnaY4kOxpXF+JWk
4x4i+KMx1MUlc322xt686lPkEMTy0DRpV+LLDra+ToNRRvHklnPu+rGnw4uEUZ3OW/C1kdFxitSl
7o2GpYGPH20vvg5Olcx6ssprHylodLCw024UfWy3aQeRN8UrI7mRFM+e9xi2befZOLII5u1xdZiM
kbxWWVVCvR5dHqve7S5E1pA2rcq5tsZJa2JhBw3Li4svB6fKRSinROewM2Iuo/6GQiuFsfp9taHp
6qi/rPADEneov5Q68g+kZia2lUq3abt1RutsMMAj7ifrEUL/I7xo+C+d87qMkH33NLbRbzaq67gi
9vhQb+UrR1b0MHb42GNfQT2fagjOSAdLxR9RCFTuzWRqDVVcPI5bZyUew4q3+X7SdPUTJfwmQE68
jJO4WfcfujdefwmqZG05jdHz9B704ZYH06cmUjRWdfAM6+eT741OJmbPK4JJ3egAUkhEmUTi193C
b2YwFqwaS4ZToZ4LjqNwyKFhzo2qsJo1lmTJbOfhsL7MVRkcLcc8haHKHWqitEPMwqo2XPrFT1cz
64N01wlivtPlsyMSYVXsoHz6QAgMgXKJWGZznW0OvaGQ4sbRhm1Sd8OpHnXc1IrdS3YzG2uONzI4
mQ3XxGYaRjz1mtRYPYQA7WeWL5fEhrnqcVg9deRGYAW+W9H0zSXiljRtl3CrVUiMP3NxJ2bOjoYv
MVRDHttID2IIJxCw/ADiMTUJXvvi1C5JnFFn8GvLGIl0jy/LRlBhp9AavviD92N9b+ASxoo3N5ax
/UvNxUtTvaNSFRDvJplNEnv3pFLgGCjZujtTum68RVCtPCtf67F7Gj3sIMH22Pt2iHrJBdPgNee5
/AIKA0eapizZ6GvlaA15wM2n0bhxJfmQzoqeOklTu2tNvmhIAp5wGixdrpMyyCxDj49SV+lAXtuq
WtJKus/eRL6WbtNlvbZVLLb2U1NDKnfmUsalI87DPLT5tK5IlaEmAg142iCHDybnDMdcN3tPrIyG
AwuWS93KJ+nNXhJVW5PSBclPHYW5qIxAoGjeuLPGCxAKKFLDlrhwThKnfwggjGhkPePk6pw2qo1L
LFge7KGyO2xNu6RhYD3YNpsehUdeWhN9bmS3QnUTUTEhpI+C3hJW/uCVVyVGA0cIu2Yv0Cp4Rg1W
I4EMquKjisewXnD0I/cYjTiNCp5CRqR1nDV048hUTkbdtkys1h9i7UQ8xsJWxaq0vo7WWPiMpZ0z
8rwquy4LVsfLwsEr42ApkH+842BPxWDjZwQ8AlmBoLgWVhKQq1ufFwdHWl8996jPYjp0bdHaMCtG
7nwK1FQWqJmPW9hdeOMfvXLdBTzZpl47XGS0TYVWOXKa6wjSZVADTWxXjNjMzYbqDl+EfOw79wcB
OwJnDe8/0J91MAUxE9F8rHt1I56kRN2oz9Rv4AD1FF9DhE0soutvmKXj0VJfbCmRrJTTC0wEP+ld
cq0gDh6r1jr3/lTG3raEieshA1HTdRWijbHA14ms2yDfss4v27jziJXiqB8GQZMpaNxsbVw4g32b
Lyp6n1iLb2br6A2vtuOyH1AjNCJmDV0cDXHQdygH/A6HCNaJkULqbbBexj7hTjyCsujNPKIGsoMM
8zZS3bA5Q1mOvbBJZhV8gbr53rfNkHtlF6/6GKBn5KlsA9hBKkANgSSRu++lmc7StPYRsSbd1vpI
bXhEUcCz8FtQOE1tJ6oJgtiqdslogcauq1jY9lWR6g0OW5+X02RiqPd+6lnV49BKGvuBfFgMdjF7
hWHX4JBOp800meqAKclGzikd1ycvaE91PVR52K9rugo4kKKz0xrNvji6BIJqELa5b+JyCpMNvtGJ
D0GuAjbEnkFeaSNd79f6gOz3tVc+dk1Cq7hfnJsSBqdWzZv3XvnKvSXd8tmahzIe/NY7+r1INh3Q
DEgCBfYztpm/hjSew/EHYkyQ9HYQJs26nCcOd2FFzCicBcqr2OYsrKOvLSSqYIMVXOkBak94Cy+X
5s4uHbaL16qwmBZPFGzPcX9dBHsaXJHqL//79RBrcyYVoxzjSd+MDpAm2Z6ayeUKhimulnYLogAq
Qp/AwukSU9e4Cytbe3JViAXx1+MHRuB/1+q5+3j6x2N+d/W3ze0Pb3cxgRIcHs6+idCdr87mbHDx
9hfcLz6e++vmb2/i1+v9btN/evhvr2d0Z2fc2RCqWaWTjyfqXc3h+8a1X4Fs+HhphwrnUG/2HNec
PNubWxYBt5vc49M7RDFzmKdOFn0btocG2XXWVfSdGnlYlpeyb7EaumUijGhvg2AAZ9R8rjZtvgiF
MC2C4BKS2T9YZINitVclkY6QDf35atPX46kPUeBM8/yF7aUK8qd/XVQhBRHycRvUQeRkH1cFiXrY
PPujRjuoTrUPvXfxjm19/vP9H9sLGijWv21F7a/28aCPC0qqn1v67Z8eOCswfcicsQb/etyvt/Xb
tn7d/rvH/N3/PGsKj8FY9LuA7o8GYBWkxjjwjJt+3BT7fjr+970f1z7+93Hvx82Pi48N/Lr5d8/9
u03Vc6uRt+G3GHZzBEYbdCX4BhyfFjv4fvtv/+l2A2qOX/e3+5PKX0/6uP1xN+1R/czhUe/WwTBj
l4ZfjausDcy/rn7c9XHhlykkMuv46+l/eomPm66t3fj/CV92U74P7dj+mP4MmP2eL/vf/59TaOBi
fwFl/6J2QYf9exItHt6+4Qzhf/+0nyga5i5HgY0uOAjxGMO9Q2U/mV2McsV5jYCaEZxjkCCp+4Wi
odlqn9uNLkm0StoI539E0QLfAUMEP5aGgf+PUDRi/5lEc/HCBFPewcRFjuP+idmNJMPqtAl11Ctf
Xua55GkZTIVgw/zVTKL/7rYEGuBAmuPkG3CdjKNeD5uu3GIDj/zk8uphDomdlK0DFcE1HGyIn82V
viCxOs88+gYjMW/6/r1tHJauVlgly8qh77dHrIEHCYBpgPVijSIbffK0gqWB81VYjcpEPWR2U93o
kiR2BWjJm24hlcQLA0Jgk8+wEdNycnJW85xqpygt8U0LfS8dvMlSyNz088Eee/j6tn+N1PwEMCat
IvMMIO1MJIpn3kwZ/GM4RuNciJEc7UaOsd6crALPKuWUKSc6OWx7sL3ugTn6tl30vWXRVytkaQQv
hfncAKIB0GBDhFZhCBkYElhoA99FPvVjFvquC5E4WQs7VJ3F43pQReTXj4p6dbLU/AzmrQDahXhP
1BXlX6rAzNmMvcxj/alzzHXgqGjKzk25B5raZTrnofNZS9xg5TamfOtJEep1ghcWQrsYGidmUctv
7dG/zNXiAk12yBiHE0uwxsdRRK6+gnOm6ZrUXkfhlYxJudG8q9bPblT5CXORMAn9HEAQkSCstPKP
/QalHURJDUkpJM1dCF2R1cNRRiyGh1RMqMBmxjMIQ0dVeamZXdBSHr5OSApKXL1GwdYm9pzbI94m
i6qcbBOqagnDt8qZgOnVj3Ftxi6msv7c+lPsyke60i1emZsRNQMyAeFh8NF06T8Poy7aiZ2VBkKk
Zw3HYX5oKqRafE2VX4PxLuNIm3RxxpuNL1mLgoWT8DAL+6BQZIfe96Gzj21TpXNQZaj44lbYabv0
qOOrF4IPW/nsUvUr4BcxXvxlzmylUzKFz1qv0VvgjR54BuuLGWVhnAnmwFrmnljKJCzbMF6droOd
h7q4NF4Q9yroCy3qlw4nKn9itEw7u0yaUF8nd41N1T8D2tD0ZNOhvLSUioO/uUGfcmnVJO0ii8Rb
P2DwDOLWv1ol/qdgxH8TwF2E238fwP9P8+37gE6jv0bw/Xk/IzhOMec5AaZ9Ymhc6Oxw8s8AjiGf
aKMjAc6EggCHMPorgO89VQ5OeYXTlmGUoB/h7Bk/WWK04IEupgi36Mlx0CjxTwK4R9GT+eemi5A4
+9SrEOfQQiTH/b9rujD1FA6id+ujnJwMxeMtQs37qLab2ef32ivPpYnmFDgGUCCTVmN1XudaZNjh
C7+0ryCV7kqNYLNVImHzCppWtPfc6h+cZnpihl/GjeeeZefuaqWMl13iR0FcM//KInYSEUsr6p8p
RQ7dBYeuRXAPKkQh6ySYl80zRM4ORcNU0UsF1Kyc66fGVGlpzHnUJPGVXRAWfvUh83fYWDjIOydQ
iUcZyoPthTOglyVV55Bwla1SnYJIXpEgZ9AbdTys2xHc6dE1dys1j3Kl19mtaYHyg8dQJo/TJG/9
YP3WrhuKzu9bELzNHIbfXB2mqoPTOmWTMqix1xOlXUoGCZIKdk01pZUPbwYNIREX5xZSLoP8aWor
8ZlMenyk1hpPk6qQJ8pi8vtbNVepNFg/S3aQSBMdQrKBIDKGOHYTwrv7qLKOmBCdreLZBRsVivJg
OIL7KC6193mpuhjI8GXYGUCl59uwFAVfuDy2gqFsBqH04FXukY4Qi0P32Fn+UUFB9yfr2nL1Ujl1
FAu1rKlrObfSX26wWN+3ZJziaUVo88RbH4I3hFJI2w5rb1XU84Q4K46jropyAkobzjQJyVTYBiUd
zEfPMinW2ZGGMWmC28G6bl77OkLSQg9pNlWgESsQRPN6P9j1O53BBg+EnsupTIN5vifQ/+fhhzsF
S+xE2yH0nR8aCJ1N4LwatIqAZ+OxccGiQ4KVwXHqxTfWRHc6YlAqdE5Yd2onPLiGJ1qG4Z3xX7vQ
TymM8XKsvtnkaZJz5q2QHLy5bA8u3ma6rIMDGVXxS9R2dgFD7IvDjBNr7HCtWwN6kKTwgdP4+F5K
guSn1BfhDSkaCr7LWT5547vTtzzeJjelAztY2KW5s6vLdgs+EYmFJuJQK/forePF23Q6zOYRn/45
XMwVzsS57/2clNttLWXe8net3XPLa6jbP2TYEghzTz3W19Z3z3QERFuqIO/FnEXV8jh2gArn4WvP
epLV63zLKHYIUPRvjqjT2pCiWeuT6xHYYc4EiduKW9s9u3Db0FF19Nq9yUqKOKho6lXDhUd4bTwA
8vHOmN6Wrn0VtcpptL7W1D3RdrvCqEzmMViSqOzTyIwFl3MylSJv2trEUwT3tjXiwK0oKac6r/wZ
eq3O67YpqH71wFa4m1UAF8+twIM1XKomoSFQLsYrAVOHD0XEffHUYAfcW8EGB25qjcoXBaszlBmg
3gMO4Nwm4M17ZIhgYIMYkkQaoP+pnvsb6M0Hq+GXxedHKeq3snOgkE/F0DR5A2jDmk1cW/Unj9QF
A37JwGf3UmdkXYuAWZ+mkpw52a4jHi6qbCekyKIz+Nx4ZyqjNZhOGGIalI3pIJaV5jWcq6xu5tu2
WZ8p202mkV7YMtzAFvsK4vgCgeCx34az1z9bFEIIicW8FWC9Ui8ALsRmdVzE0zKoWzKBnQ63axuu
MfWnjNXNOVwRHykFNjhnMtjyUD2Hsz6p7m1m5p6u7E7UY7yZS9DRWIM01dEat9VzpLa0CwCcUgaC
CTiYdCBT8Cu45ZcaqV6s0WUFx6877a+0BUMeoBuzl+3F88spLkfsdxVLRhJ94jo8BKtOt27HPXQ+
W82PWfmXRqlD2YOQ7bof2LNjXfVHy2qKfmkvIzRPE/lpzbaibN3vfIfUvR3Wc+5cj6VyjNKpW+89
kL96Cb/tf70Q8csCLwnCMNmknznuaz+eNAm+yXpNps6N17k/dH0HX7uhx4GFgG8tsNJwpZs7MTjX
zanflY3vvYcmrxhSwHJNhsmsaIADC1gt1me0emxxVUYHDAz8VrPlNhLLTUdUKq0u5Q4gd/t1I00x
VGDLg+Xe6efMzBaUNTiWn9ZFbD/A1xAYYnIdwQ9qL10pFwSxu3aOk+d9D7Z5efpP7vXR8kr/r8Vz
PrwBSC7/Jvfan/cz99onMbsOzjaI0V978YwM62fyhQzLxQ/q+b/1au152c+OV1TPOGkwsAeKXtKP
jO1n7rX3cYUELVwUZ3mnWP//Se6Fcwz/Offazx6Onlq8FE586aAW/0PuFYQKnIJxuqMFMd2ytia8
j3xqididmT55qkQIk1NeW6X1JWASSK/cqqVwHIC6uj10voUgpNa0b9ZCVcsVxlExcP5IVtpmkOEO
tYdDPhqWrPPGrI+szNlZs61Ffw6OgzJbXAdK/rLiOHUf5tX/gQXrzrOXS+Xad40FgLy116cpbEGO
gXUhHIuWFR2deZKvq54koGnRZBCrSTyWnh4P5QRrnQxrm4HNPZiyUSkQb7AD8/BKy5En3Eg7ZaEX
u3o8DhE5wEyDSTzV922AuMCtU0OngyPHmwhBuO/HBNz6bvzpW7RB3qx8yvSAJMsN5ryRAej8yu7j
eVxYbIO0Q8dpD38nvFPIxtD+ox/9zYYIbnUCdc/WJlJuhTBwyUUwh8nYDd8JWoFBBdRfNaUvhq0A
mLEAKvnc0eDOabYn0atPTo/WkX5obgDw3zR1eOY6EHGoeMFE+E79FjxGcBhgcLa0f5G8ORrmHmD6
kNQR/XXU8gLf59UeICVQMd9vK0noEvowC4J3gAs/1Cjuh5l9ER4cX4+Ti8fIN9z56kfDlSHqjZGd
I+2iidcjRYblTbbmrjLu15Y0t9PapCg/7krS48dpPodjcwer+ItafSzL1S3gICQqJeGJGBGuhc1u
u8jX2aCbNdtC91HUTpj4LkpuSveyvgz1aQyhLniuBacX/vyUCCCskNvV/EKE3GI0SonoeXbGUg3x
f2Lab238CED/vp5M3uru63el/lpPenjez5iGetJG2IoQO3y4NXsH6s+Y5uFs2BRniNnHcWAQzy4W
/oxpOJFfhFZ99Irav6l+/11PYhpmEOCcq2jvR8mJGvWfxDRUjn+OaR7BIAECyHA/CRVExj/GtJrT
vhab16Bt3LIzQk0hgCDbUqOYZFscMhQf8OTioC6PVSQuFEg69DgHrSHI2ID6S4AiQxXjGDgxl52W
ihe2u41LDKZMpP6eFK57emgC30shhwHp4Z5zqvdEk0Y9Wqv2PLRmPAmQmNajfzKD/TpYAUejidXF
oVPL2AKgnwR0xG4crc9BowV6Vbwf1aABn/OJX1sxAD9tW5nXpcrVR87N+KNjUPK2UsWuIgDZlPnq
hPMPzLyisZRoN7er6mIqM2CYgIewUyIRJE33SSx2QcfmM0Obux4AbhEFnkM2c+IF0c3otUj6kG5h
LgE6BIKzWp02GdfmMfB7CFhBc6xH1LYaTGKqgcN4FfKetrxGy/w4ku0NToCf2IO2YuIrCSvcWCiK
aBCbcb8DnW+Dr+1MGMANG+xZyH17kuOGN2bHKG1P8Vxv0z2HXgQnbv0WEQPBbAEOUPs1Mnb+bdy7
9E2EbHPv26/3Dn5n0RilKq8Srf3dR5O/HQQ/2N73H2IAgL3a9BLW9RwLfIwvU+c46HJjniYHyH5v
lZTZQK0wEzI40BlOkFXNx0WR8xqykxXAiSWkAZhTs0+G1rD6B8fEkTAemlBBXHhbw059wJekI3aV
yJWg+YnX4InHPucd+nHL7apW4CjMnQDEj4BC6Bg+g/2CEdSZF1FvBj8Oe6lCsyVyQFmr3OaRC5QV
czv7eeN4X7FDAAjvPC8xTeDnngTpxPid25tH6Jt1ornuirr1L065TygIu4L56ABG5v7ZHsKbUYPd
UPxL24LHQHdqRdo7AY0ZhfXVYUEuynpIMBDg1YT15w59A1UGNR+5J8K4VHayLsOjHLopGVVkJ7Uf
DOlYzeeZzWgSW8uLbaGF5i4gIMoQyjN0bI0xDpYfQYMJAoPds0PUenXGh+m0MP3s0NJLiH6q+gAd
ra5X2IPnow0KNq8fSlj+S/gcgkE+DNR/8PeKpUHpwqsKLvFe07CpvxNsM9l/wv1HuA+Q8P37cH96
e5d/qx7uT/sZ7XGOgQhFK6wVSpAnugi3P6P9PrmHojfXxcgTb5fw/hDtCdkHWdsEYX3PK39msPsw
J0L3M/NidgWWgugfRfsIK8of1UOCE2HgPM8AoJFfB86f7B+u6tKpajEf0d92CGl5iORzNbRfRM1u
R3uKPQuFf0kzT7uFHscjM2joFtVXxrci0NU9WXXGgpfaN88+uWkipL4YYDD357VWx5AqlF80w6CO
B8XYsQrcg5jReDSgYTyabzHg44HP3UtfVl9DHEhWveX93KGHxsuQwKToG0WjsDpuAF0c37mv2zkP
m/rBwDsNzSdnqdKwpVdZ9i/Nhu5MC7iVxTwVk9F7EWGfL0ub90P7gID/rNfMRUMY2JZiKlFw1wHy
NHdF/zZagKh6dOF/xWFPEq90EloWsLx4OsmmQOOHNQgG9NfDAAL3Rq43/uAfpPSOQsxopY7SxX9Q
86GUJO0xiQCUHlq06le+YgCIa6Ugu9DWK7IKHLLZtmhI8ctj6gOGLhRUfJG9nY7KLeTyyKEtVGGX
2qpEn1D33tFt72fO2qHPhiZCam3fOrBCNvIVdDq6yW0Ybo9tdEMCeGdLi5+HJYOJkg7mfzcHBQ8w
7gDt7JFArTxauQ1g6xSaDlEpnNpC2Jfa2o4d6GBWUlQRsivGDby4jeQ42ILL6qMLWe/ATTV5BXfC
wmXbI5FvDEl7o6rDiIk4CYCxCW2iYYRGOVLdtgb4kDB3feQj5Nlwc7p82LzEb/kBbGy2yObW8nRh
d183rAu8HtFgNd8NBlgRHfvhM/Fr/zNqrk/tPK/fPDS0P9UgnMRlaRv4hZ0BLtZYpbqX6N9VKezG
GU0XnVWAF6+/Vzy8r7EnjKZNthL96wV65M/RdLNgKpDG3AifHYeWgrsO4hIAK2vWZJnCbqeqoE5N
ssdeNm0PagCMtjTihtcdyDZv3NPuU8SQtdfrkyHTA46eYnX8J81XJEYWjoywGZ4cjPlZDGL/xO/U
sCY+XCgAIwfhoI2aeNBapyfusly44hIOQRI2y3vjBq8dLx/9/sdczZeJl1ccMOchlLGGlgM2Ltfz
91p8aRRJV+CcJHAzjCdqkTG5mYfJBeUo3+zAzZdgu5YARzzVfh4ojjP9vXWeaHg/BWgBWJCheejP
C4P+CPA6G3t6v/loqcKiPkb6zvLpuXfQ1oH2NDm3B7B0ByBbB4YFG+0VMF1Dg4qGZGPzXUM1U+tj
3/aZAFTtUD/VPHd1dyiXR2scbkFXx4F5Y6tMB3cGFkSO5SxO0hgA3sMt9fiT1++EXJvrAcME6MVy
RbIOczb4KvfW7wImA+leuUe+gKf5wwSx/8Ge1w4L/PtF6zDXnRi+m/GvRcr+xJ/LVvC/fIyocbzQ
96O9tvhdkRICW3CANIB39bx9DNnvly1MJsMgdwwFxt2/W7Ww1GEKGgSZwPdxPjX7H61aGOLzl1WL
+GgqdaN92UQwgrv2B8/LKvXe/I8O8Xp4DGb4N4tZOFQCBd1Tqk+WcF9R3R7FigErow3LpEZ7KtYx
ORdkljYIQ90DGI62ex7RG5vKvbu8fmC+OUgtT5PxniOPY2NB6+euZ31eMbQGFtyrh/FQNrVIipNt
o4yP1lvwD8my9fdKDe86IH6M/maoGqa7H3l5Y0nyGjFDMAMBb0U38vMYtLflwCAwR9SOoXoV6DZi
MQnXT6pC6N/WMt48XsXOptDpXbKEcvod4xLgNT0otP7FXCEo9yS8rpubgo1yY7lWRxGa69as6Af3
bsfufm3JoWceS1aMNigmd/ncwpaawu2gouUb1d73alsxYaevnswGdnDmzhlp8hFdw8F3x6uphqCF
yBo7rbUfwnf4Th/kqvdqrczNDIsOrZxPwVbDYN96V72N+PBndIND6fXJ2j1ZXRjdctqyJw005r/Y
O4/tuo226V4RvBq5MT05MosUOcFiEho5x6v/N2jzk2TL7/o919CWjnQkAR3qqdq18ceS8BbZxAxR
YvLwTBtug30kT9Pd5OBsKPy83znRoF3VXW/gAJ6GpeGr4WIcspo8BMOfSvU25LShOuUGk8CoiRlF
9lOX3ZGvSa8dJSWolByHsJPqS6PK+nUTltZBj8L8Qlg9wVnX4pwvizklht2UoVQ1nTyjU69RWeCa
1KfpqYwME3uhpl7MSBE0tAE3NGObcT3hUiNZnxlEFvNx2wvPdhjcGC231tTlu/ml1+x/H64/Dtez
1ejf16nF+9tcxPvPVWr+2OcqxWHYnA1SVEM41ApYrAOfh2uoh45to5h8R4B9SikQ6MVc7cZCRVTf
MtBmPk/XKMc6p2Gu+zisIIf9p9m8oc9ayU9ARFLOJIB1lGqGvfyiP69Tg2ekSoQYXGwru0n1xllM
vam2ul3w5g/opqNRHIRWYzUSJTuffy8F77asGm0VZNpNrTtAWXzzyEjaXmEpiUFZhPWKMBsxOL25
qxhwkXiARTefHsf+iyOYB5UWoQxVr7IsjftFAixvb4wNhIxyEDdBrMt3kfgGCC+gAnq1C3OMSp5X
bZPaXKcW90TOX0vLHvYQb66bMDvLyLgffaXf+Ob0zJ9lM3ZhuQbLxwnXTBOdcDhZrEQdtRSaDnEt
oFrRBiLVQQXjWZuAzRhOXjFO7eaoKLysMXspjSZaVDXwkTY/OwaGLVebwKAFjF2j8a4ZvW05WO9t
DrkBpMi1bTrHWuRUlBAeNyt1wY8eRkV4yx4BR3gm1mzc9qdaks2dRo/Bs3cYS/uOHu5vwwwAm+Qa
NfQeX+3ZdusQ6b1aolFsB0fWSycWX5LOumi1/KuN5rMYxuQc56TEOmm++jlArs6t62UX2pdh3GMP
sCYSBwKegALGVVjIvBmnfdAOD76AwtF20MM4Mh9inXxnWHEbN0S4jRMrXxYTUMSyj590XEALbHHp
amhwb1Z1Naz6AQCAnpHHttSLaoqdYasNdcMrsInHkthLIM3rcWovZebFpO/b3YQtKmbmRqY+I4um
rR132CgvO7ihw/iQZLuuSbgkQsCI1CbkK2NZSlgQqmy7dGfUPugYWUsWRp7M0PYxFWTGs2EmN5Wh
7lkzv8B/hAikOcdUEemr7evYqo1lq0dcZ5IhyrdDyAxwaqxin3IyxDTlNns/ycJTN2UYG9qeW5Cj
Ahy1gZ3PkcNdNwz45qqi5OEb4oWjopOVTZvICIgP9uCo/PYuS53V0HUIcGawTGRjrJ1QtQtCy6eS
qPDSicja45l+bLv5EgjIqvK9ZjFW1c7qg1OkOsl/+ASuySfykiwM7Ao8fQlClnF0I/O+De2da7ZP
dFp8bTJ0yVLFw7YHEsdqPtiwoWyuQIGqN7/X9Y913WEV/vd1fVs9w4N9r/65sM+f+1zYTRo6qd9E
jxB/jve+L+zmHyzatoOryrQ4IXl86nNhp5TZmB1Xfy7rH4LK58Lu/DFruFikINPqzOz+qnQL/r9I
t7b8x8JusaBbAv3GxdnrfbhqfzBdJXUTg5d04n0M6c4u2wtYJVD28IMaHtg4zickNKTU/LU5evlK
tiaW0oCcelk8Ofi0FCkmV6ovlqEIfJPcmtpXzdVXUa+BLJCXdWvuR7dYF3r0bBXdq6qfSSQvUoPJ
VseKRxoOrcKbUxdvRaY1xPWLXRVp16UDqiNOvNtceUdghw/xhIXSIk/T5DgM7FEt8LkQUiD2beQ7
G4EklUmytBEKiggummhWrsH9UcrHqtRWpPW9RaQ9pXG9SVInWmZZ/ahn5tZktQiQqUl8AWxzl+l8
T53M5iIyrlyucaZGUrh1CNsWatZg2E+ghhn9Wreyr/UIekcY+aNNHsqEd9nYEwkrb4lsQHywWgPV
eS9Sf+Pn+Y5oIlOvaE26dzMN7YnJxWuD3cKuQMrxG/CMPBQI6eHQ3cJYPIrMPQmAN0EBJ9bCEto3
GIJJ7E/2u4QclVgdwd0Ke1jtAKMI7RVJfXiHgcLC6awqW+4ymW3NbP44o4akhTY82TeaK9/qNt+W
TnEomvBgTAA+lD2cjanagI1ds5JgA3b0jVWnnHkdACPMO3DNcJVhjRuDdl0OUbXQs+gatyFeUC9b
9YAutF57NHriPyQA7vva/mBf1nG+laN1xEn6tQ44h4ZleOaN2MtBdxYSYggojHPHNGEgpl/a7cXs
rbCMZOdb1i41kP2T5CIYyzUk5l1IihfkQs3lId/W3sSvgM0CNsxTXKXNQvYeXjgvvS7zVm36OZ9t
BW/YjPAaJ9g++v42g+XpcpngzNKuW1deiSqFd0h0t3NAXoqtpumnUpueWSu3qgi2cvAe7K5+KbEi
WTb6mdTOKqiugHGuiiEoF0bpn108MVb2OkjrqSdU74bqbBnOZvZFtXm6DGDyMBfOTq6ZbbXuzPtI
AHEAX0OYLh82LUg3i1+mNJKb+Y9pYRnrGuugcOm6ab513OA1SoJ9DbHAScIbkzAZKIpVr9trdmti
aka4m/8uB1O9QZ24q6W3g5vEcQXhSnJBGov6LLqkgR5kALgTtlzEfi9gGPq7UAH7pTGj3MpqfI0L
67ojbbXxbRxCE2cLbKXpIs2Ca3w3cBADBKm2jDcJD20RlBtpYCNmmOCPeMpay3gPHGSQvr2rS7mL
9OTIw8VEKu9ge2KCiicXwmfkLUsfYSYeUaqee/9N6a+9Iy7Tsdzo4q4jlAlmCGJDeJQYtsMZaG1q
4mCE1iKoMdXV1s1Y8cBIflOgD0swny8WoAufu3Nj19zqymOtitVQvkhtWgIpWviDtVGjdiq89spH
9G013pk6XThl1SyFnNkBMDNmTF9FEjaYbvpe4HbSNhI7D0STVdGbtzXmAQDey7ySC7vpwRLkX8ZQ
7PkiBy6NcBaHRVJbJN94NWNxSzhrEfr5Kg6JB9QRPnMTy1qMtlbqBZqiRsCPmLJT9KsuT8+lUhde
SwI7ubE4PTuTtwqNYQ20bCMiHqJkMEE5ONcd2kir1o1pnNnxlwOpd5ySxwFmoTS19eB5nGuHlTeM
K4MApl0j3DqDfetB/7aqCXyayagRGTgrubW3qflasG4VDK8gGy9jTX+b3YFtbzzY0bR0/X5tWda6
U/k9PoqLrg4vxRitHYEYp1n7EFyS4dYvAey2RSCjde5Bkxa+WgaE9KWLDl5UZ1AVm7T/mmOoaKL2
wg3stYnlsMZTLjJ/aaYz2RezfePclap5gUq499oOiy2OemC5mWpZmuMW6qPchBwVVR2/iVi7F4Xy
FrnJaGuw4KVEG+hRV0Fk72P8fOlQnXu+7gR9vakJa3vYvUzotg6KgZuuZut/OuKnIzjX+xiv4sDb
SQ02b5kd56eNgdvGz7J7q2C6pop9p4e3rpPDJI/ufDTJLveAqzoPDEJcgLJ2spTgyzgivuUgZI0x
vpmfMybFx1Egf0bp6/zjlmWfapjBadvtgpGXN8F+0dgL6c3bIjGRSH+cErif9cxybNf5IHep4pS3
FcrZ4wSdmGf0K7wWiTAekqZdN7zEQdT0b23gHmLRvLWVc/RkAKfVvRZzsjMpVvNv7fXVPucyhnEN
BuAi5y/AIQeRh/ZpzjiMaXsxIxrTyN30zVlTyjlZpfauXP+h03pnK20//OJqzT2r5M72xHXU+as8
znF/kv6KS9ZZLD+Nnz4ahr2qJ8LPdZpt/dG5ysHc+u3XyFS7toBN5Fx53AU7g3kHE8qijjem110r
njyGsPOY9yqeGix/5lcN7rIdADuNq6vOO1oxWeK8qkcIqNFdKc1z2mkPOI8P/cSow/M2IClaUJBs
OLVpfOuFsY+rCVisXBclwQ9mQWX9HnKZ6wKgYL1Aferx8lkzD+umqLrVlPYHhqkExoNTwAPWFNGV
40f3SbuXJlyB8BFm8z7MdiKYvrbB9NgmxlUdWSe7jMaFjaUP87fz8Pu0/XHatgh0/ftpe5HMJRv/
PGvPn/p+1sZyAozUcDmcfgTK/k9Esf7gEG3qDiILzmc56yufZ20UXY7nJA4Yms2OFLTjz7M2I08H
GoJEB/7zY/9pRGn9w2RnwXCHyq7beFtmlednESWZL4eaVkV7I4yjVVl5W7/HctJk1rAOvYEHcR47
dryxO28EHYBH5BxqRXPSfDAJZunoq1wT/lpCXV9GcQeRMQzhiNTYcnNNhutQFMckx14QsUftMJ3Y
K80PH6gwIYSvQmwgxFvBlASPuWCmb0XtFeaQY2eSpwrG4pmQ0skefZcbP2OzqTeeQ0GYoswFO+Mw
MjWsQc7VbqxfKEvgB2xr47YySdAnxRx44PjuhpzjnBAyIL6JW1Nr2Y9hY6pa9SsNDWtZVw60M6t8
mcYAzdq/A8LZsxhCOizBnA2Rf4qdYhd79akftBrRSG7tuD3hvkECioaEQyZXkqBsbzxrOuFUP8HD
OVuTsbM6RrReVcFkLFBk9Dy6MgRBrESrr4IufCmm4DDJfgvr9ktK5CIVC7zkBBtWPoO4JfBdwmzl
hF7cT+aGk98JDafetVpPAcPAf7I+i7XUivgFiiMs9axsIE3AH9TAt61RPIKrTDfuhdc+dXEquXbL
c1BmQJP0bDUULfbCUh7ZgzheW1oIZ66LIQOgYcBhArhX7Yndv8GDUAtNeUQnRFpthKav6ky9D6p2
sPICBJEDmQ4dxtWiG7nxjOZYEtrn3xiLEQczB3KelXCJqZmLrCcusUglkkgNgG82Q2MXzrGUgYjD
xlCevVaZhJ4W68M2UkJexl76mnLSbOxZedbSRwefyKKL5ydtgL9GXO+hH3z96KvG3WVDAftKCzf0
ZvDH6/NpYRbc55IRQj+HyUNfxte94iSUAGorzeC1C5Inj4QA8OVWOxahL7ZJozFrC/27yAy1dSdC
n0hKzMo+AqdJaubSMhym64rxJ/+q/HoeMAQO+AXJiuRLUs+JmCm/9ab8xSgGdhynhYAbadj5dbXu
tcYhp+CYxXbWh5g/2trRokZkMVQStFbsbBiRIF6l+RcaRy6UXr34rvPu25zIItne5v14pef6dafr
y6ToUP9Euc8qgON+w9lTBmOyAQwLmU5Ny6AY2k3ptK94z7RdYhIGVGEkV1x0A5Qs96WM4CImpSIZ
lLsXZZjAiklGsEqhu8TsCw+lVO8J6IGVB1V7FnFutIRHXxZqODXCDpe9Jd5k5t57Mq4QIaGyU2FC
EsHD6KpGYPWjzl9+6MYHIyel6EdjcQuP+N13XTTNKM8Wv7ekjy1J/s8t6fD+7dv7r1N38we/70of
0r50jI/tZbbAfEr7KEBkptmuHHoK5Ue27nNXwgvp6XLexuiLxlvDXvF9V8JvSQzN4jt6bE//KTdt
/cImiQrF5GG2XVI7L/jqP44gadoJ46Tuwn051GLRjjG7CkrJzByP7GtT8Vq3YYYdpaxj9HT6NEQj
FprTr72wX8C3QhA4d1CbYdGtCHcsmCuQHukXReIiE1T+IzJYQECpuyBjhvTT2bdOVR7mYJ02MFHw
vC+JdHHAgAiHn2avSxPlPhX6jUsGb9ImfghgtidGGg3U16QfNjLsv7o1WPMYn0A8pMuMAPFy1Npb
oyq+lV58U2qA4Wzguj5k+DG9DFwfYLy9xp22qqCywfiHsqJPAsj0pFXXlEtAoc71cWeXpOJS7q9F
O6brrJPj3dQhjs0pYro7iHdJzR3Xk2rhwZOO/vCjpVl+Um14E6XdcwtiFE7htda9TvXwkI3ZU8st
Z52mEaujq1f6pZOAmyqE06whRUKNQlqpkVis3N7ZSC7xrL0gz4PL5hLXlpB9+7PRAHFIvOAwzrUn
HKcDKd965JwUWafFH7qwEHpyBJ8a4ads7BXRwUcBeheQEF/d1l7yjChiLa8LhI/Yt5ZYLkD7dbs+
sVDS6ZvCi3Prp2I7qxbCYZZbl/s4CspVg5404vLpJ8BpcXMz8anSUKsei+WcegqMEXpRviuRuvIi
fm+QvpqQ6+LgYWgsV1U03sdhD+N4AMGHcDYgoOHovi6nmTBL5v1DYWvhAAUK8OPViACXzEpchiRn
6lQjcXGwkOoMJDvqvh7TDw0PMc/snwaHHacrES3lo4kOzxHF3qtx3GBRbMFdZ5sSibBAKgyQDN1Z
O6wREU3ExGhWFZm+PvS1exSaczsWUNc65V3HCJHlhyKJNAlWFUcrRtC2iBbpVKxo8CB/9GwjaZZI
m3Y2sm5jKJPlViB7aoyoKw+6N3IoMXzmyGqf6dpdIrx9WYm1a6dP5CEX7qynwmR9yBpxFU3BlR7D
+QvQXQtT8th7qyhKdm7Yb5PBx+hjIwp1CJ7BvWXnd3Vsvtpoc2uvcS7pSDmB9QRoBCAgQmZokWBz
s1t1qbmPgvyLl023HjNvfPj8X22Q265tF21X3FZFBqevsuDGcFGVxuWgR6dGO0lNHTiQ7cFfgqV1
r4oy3SSAtVFeu2VlrxjNLS06ECbwlYBaN1WeLlwbKxWo48Ttl7bVefg+k/hb41HR0q5C09935VfD
Tbdp42KY2lVDxYnK4z2wqhfq3ex2hbjjbd3UvLVz/Rj26Xn22rQ+OEHX22sKLUwU53pyd37tLEND
belUIIYIKdrylp57b4LBTbqnCJdSbyUrKk/YC6v9gHjmwOgkCzpGuyGnb60aOVn1IARHgnBvVZut
XI67CqEo5mxoNPbW6SiLcdot/pEt4NmZybdwGuAR0kAfkos0anfzgdkT1T7pS9C3kChxX0fIrfMr
OWUdkzVm+dG0NrLgHj45R9dy2Qt3NSLmxC41P2a+Y6S687HExgN4qaq414B8Gvm3cXytFEy7dv5d
OXlHfFfrAC7wa+9G2xrZ0tDPSmu/ueOXvL1ouM/H4tn06DjBI1dbZ/69kyVn35VV3lapsYxVs4tp
GulxdmRVQOY1Nkj3s1hrz6ULPBUcdKTBwa/NRdJ0S0iHK5tnwkY4K+vwhgngjQBvkeRz9LXcWL6+
Tkj0hNzzG6CoIHCWgdni4YY+5gaXnaa+gDvbB90MqACvaGhbvtLFnEirLf8GFtglKDMUBXCB4BAu
qOtYjt03CBwXURZvwoYF2a8vGboayyCMT0womyUZTyADYvf7GDMfY4hz/a+b9W1Lx1/3/M/82sfn
Pk8x+h/S4JTiGvRmOx95s/87xRizCwHyC8iVeWj1I/0F78JfbuGfnb8MmnQhYQZQ4Uuy7b9cq3/h
oeLlIzji8rvbOt+RC/yPBxg8jHYJzJYwrTka+6AASJ0VzUGzxXr0g5MMppdaL57LqkRoZuePEQDp
cwzcF0oPo6XZl/4lpDJFAUl31bgefp8I/GMC1zvH3TQ3P2YRiaXF2NvvRWM8WCWbQE0dxR1My+46
sOv+rhC0D0T19M1PkxwESQN4uoL90YfcEYVgbFR0s5pdjF8st79OQ40tWFdPbWZRYZI1UFZSJhfF
kN1HwqRuhfjuKtWaLc0JLxpb7ZZsaMgt3b0xZH7007JbWXZJW8kEc47p/uzbiZL9MPjffFIxAE0Q
1snlBxT7AWzO9N7eJJ71ZLjk1IdcvZmiAUvn4KllCX/qBmMrQo4ebiO3ekSFB4STfG/a6jKkz7LO
OsVpxM3NNZ0R7bw21veTN0xEz80syCq0L6ntbV+jA6tRpnOuUIxXVu/qlAyFe09ZF3GSkLNxD0L2
VFwCoWNCEGkrKNzWVUJUZuHWgtU/hDdiOAbZQOt5EpQ+wg9aTCD6vmHVo2THyb9oekqKt5OAAGPb
ASYIOlyaIJaxrd+lzIIWY5sfAlnQeZhPOb6womV4FrQ12WCNcI6dc2SZim74YuC/40BHerE0xlNo
6nujonrNVWa/h3wIW4Dwbqe5x8rjexU+CjVgxIsGso0+avnaVUaIlghGMrO6bRa5zbrgVpa76Kgd
xEcWXr3mTxY8/V6sPu5cNjedf5cBV89d+PbLqML8uc/FiogZGpt0pG0CNfnJTeX+IYBNURAt8Uvh
kOI29v3KZfFjFssSyCp+EPnu+5XLc1jgWLVMnJ/zPP6zSvcne+73IfxP9bIevqy/uam41BisrxYL
FjNT1ucfV6wgzGqVDOWwJ+rULAxd31oV8PpuUNvYMGl00p6zUmemZ9J0ZAZlzmCIcV4Y5dTPxsa6
LYaYker4qjzj2W+ccI3uSJi1qjgjQLSQTXPdTtqb45Enqgf28VRRG1owf81tugOSeDO4slkSbL0V
FBHtsoaTtjbYj6GLvuC0nFh1v8rhERMSndSwLV34VHpvQTA3oqs6Q4kA/70JZbquW6TyxCs2SRDs
bKe9DAK08dTZdSq6NRMaD3MQtIh7UHN9z1mj7G39hnKFrElOlCXicEqeKSrlbCaDvvnC6WXgdhYt
WyRAqhfk12AU6zLp1pSWLJt5YpmORxXl+X4sq/BBKAWWGwmXzL8LtAhz5kbT+7vM4x6XtELDUpZ/
ZRZAK2OiHb1aRgsh55pFuslsrDJecU2nw1e42DBANJeJDQ8HsY70kNcNmQwvAe0d60dZp7cN7QzL
mKzqoh/rF0Y8O7p+LpJqvEuyfFVyhm1NvHFJcCzD8BBW0xPT1h7dlZXAHsYX7PNEt+wzk+5L9oEj
9BYKXg2wnr6ZvoQ6Dh0VCBpIcnUolG7uTC++NhQnedU5WwRO4L+u4N4V+u9OQ2duCWyY8ZBlLElD
Bashn8C8wslYRr66c3sCsaR2KBdoGDXmE3FlF2ucVVKKUZnpEt2TvjrTvIxH+h/xTEGSgEwd41kG
5OGki8ZXlgKIWPSY8FSXbYbEAP/pJ8z3x5pQXD+1F6Obf2u19jIM8j0Hvo3rlPlSt90sW9eCf6PV
INg9ZApNstG206guwnLSqJHQYHt5ajrDnDxHFXBmjxjdDAUtN3UJxlyagXv087RsT9zUSfLpasA9
5UhIkwhaILnGwQjpKjOCB1tZOAIT2lP6EoNy2c1IYgMpO0wkAJtwV0zu1Q9Lz18v9o8v8j+8M0Tz
ObyzbLHWCHzSP7/GeluKou502hC04ewgnohuvLCmZPl7qf9Y6ueT2r8v9QsYhr8kWvGpz4XehUA1
a1egFf7OJJR/MFsUFqwrpt+kgPH9f1/o6arFvyBnze2nTBqzIB1gIq+/Ce8Ov81/WecNfvrf13kD
QY3EnMd+RM5tzqz9YK4SXKlbM/ONfZlUPKuxRA8Yzp1TXqWOPKiKBbSdAKP4trkUNrEfOluzdTzV
JqNwCOyMC8bkWOAdf82s1Nt3LtdOb7Z8d1qK+1ufjeDGbAlvZ3O4OdvE07YCZ+tSSxvgjlly5R2u
e5rQ7swCiy+X0iY5NJNTnaq5E9Z3quqmA1rBFMoJbmbQzaKZTevubF/32lrbNh0EWII56c7D4rYZ
RNHdoVxWO7MN5MNUCX9vVkFP15DfzFtYc6M1+UgNNZKd24bdRk3Vt8zwdl06gCSkvq7xzg7G0FFQ
CUNbqhuHcwHZ1ja0L1z9KQBUYlsLfzfqI8VDicUMZTh0Y/uVtEZOiMDcRQKIYxhyza/PztA+ah7G
gJgMzzwtirT6hpTWBrGwx4oMT4nSoAdX8UezC/eudeRdW4PsJR3UucaanoE7KlDAD/oEDYapwldV
r72sPoge629RrDAvk+sqQWpVh94ODxMxMPBbaumKuULTopAAPJf0t73b72BBHWIqSD0LNrxBFM33
M+jexpNmentVp8eenLOje/dZS8i4H7ciTjdUPeB4qvWVKzBIUCvoUghHY0nkL0ptxH82x6KdZDdw
KQEusbK5PvdlNSfCgZapqzxrNrg31mkCaZYmgiIttsLmC8XjqYqjA1CeXVMXJx+s0ViOMNOSbehZ
OwdTjQ2ho9Oqo4rDjdsFJ/xSFFKKXWhP60lwxi5065hL/Wj246HphL8K037t6O4JStUmNTFiKxes
FTtkjJ/HZwMdTWtduZRxWfLEPkgAm78HJAcwvflmcvCLxf3rMCOuudcffIbo7aCfMtQaF3qnGdMd
MzFBzB08vJ2BwWqkhH0bdxGjNIqU01Mkmqsow2/Al8XWDNF1FZTBPZYeLmHhBLgtu7BGdBhIc88d
jsZB4e+SaKuQ1cc1qnpw1PAS/V6oPxbq2TX67wv16bmv3rPXd5blrEGQmWvMWURRA+bPfV+qiTBI
oDUOPjJWVo7rn2MQF5WAaQcndmnyU37MYTGBZ1ZOEuuvAfwPYxAIOJ5nm5Scc4aeV/L/slb/Ij5s
0bOOFZdf0pauwXbx41JtqMos6Sbr9jHr+LIdakbPIixAKpklh2Ryi0tIF/e1ZVrwJIZ85Xa9WAU2
0mMwsC6Ab3qrh/GGGPQrXIdHWk+oIBR0hkoYtG77klD3gvOTSoMsa7bS7S91t73QFUegWtNpcJkM
jPSji+42TYeZ2jy52ZXtTDPM69kquy9SFTVWvAYCWSeS2zEi+dCI+Nj0aqaERg7ZeQo5dr1n6e8e
PQYo0kO9ND16E3SteJa+3TiELYZtGqTO17FreBG5Ct36va/t3MQYSrTfQD57WHLuYua/5KMHFsey
aOBmCTj100BznxtUT1rYdeljMgUY//xyWxp0TLo6oaeuuXSoHWgSk1XL6C40WZ2bNr2y2E5oT3Op
HRMBIwNHr+cg8I3dFhcWLaB9q60JXF02Y8LRkVtRUvTjZuy15IqC4mJNiyD1YC12rd5qQcXRc2ks
+0QKEtiCqkUrjd792vV+80T/fDV5Xf7HK715Ht+b5hdv9Pyxzzfaw1PDbJJ3E2SU8aH7fb7R3h8O
Jy+6sv/CvPCpz8MXb7TgVXNtlERyScT+/++WPb/RHMfmlWC+tXM8/A+37F9EK02QpUSWLPg0Jpb5
n99o2ndSK8bmypXE1dqTDzjaxqXA+nRduZ0g2eGQWZE7FTYQoAEcOSBEu8K9IVKUrF0ZLuNuxHo3
Wdg7IPE18TGKp03Q9Hv8mCsZ5NdliCTnFGhRDiNDqpNSPGoKXAaBHGOVdM1bmIubqJW3QaWtq9Ca
W10sopTBwU2NElCL9TVqtKM290ZAq6OxSmTtgCw/luhyhgjSaEMPPWb5dAID9/x7v/rzYvE/H+5F
8o6E9IuH2/zh4eZZZFvhnvBXahgJ5/Ph5gnm/39QjX5mtbmkPIh5cN1kdf1bGM/mdZA2b4VN3uI/
Tex5gHlyfw7jSX1OhkCFEwbUtr8J3rlZ+a4eA0nI6BZKV34+FfW6hzm7jDB4LYQ2UhgNAtEAlVvx
LLeZcWqq5BKHJpPI0rooaxU8DTXBIFCJ26HA7q6cu2qiwo6Y38lzsqemo+s+dpr3xizuZFsgeZqW
/pLzyGLJ0u7LoL0uLRz1FsPzIe4fnNJ6nIpsN0bR4xDQ8dMF1YvM8Jv5idMtOyutob3AmCNbIRsL
PpHnR7vYGdJ13OlXLbUiCwClCy2nzfTSEMQjzJjhoVw2hoSAE25aYe7o3byu2KBHLSz8PdeL89RI
tXCM6rZwrD0CEAzupKIriQwBUFIPVFxYExzzX2VVWZd6WIfFJQsHGYrkZFX2nab020zXL6niJW4i
XvXUuAFFTKwqFmju4YVKwjMpjKtes5ZZnN+3BSybqgZxA/qIM7kbtS+tXVz4ofyqpPHqGOrUpukZ
4wCtxHVAf+C1YSg6kUzqxukcIRBD6AMZam22w54lY83e6NpX9MyMYO0sadwmHh5yrRHltpYXPWoS
Wcl9VHvnyAX3QAkpHMdzbmiXmd/dhPVwQT7tKfCbIx71a0wJl16kGICgB7nRNYh7hpGh3FYcQRZJ
Ro+pzE33krgBp/tMq7xy93th+fNAi8Tzvw7C8S9WFclnvm+ZgB5hDvxyy3QFspqHt0egF/w8RUNb
MgScxz89P5xNP4VpbEKI3C50HfmxBf+nNBiaxD9Wlpn+iOCMAGKjdf9tz3QZpVFz4Gl7TJGEAQaq
v9OVSsUlzL9lo2vQWru3oZyuW89/DhMMrAMBK0tbB5rrLJq0DrY1gxzfhitgCOql3fRa4SNdSb7L
a6TR8ylIDmztJAVNVRg6Imf7NU5HIqzYARcM71JQVSNMrXzrx2nwHKcGNddpZ61r6efbdqImzu8R
IwRFjRhFktPgDt26GWhqa+HocFwPppNO4H8Z064+oXJPKR4Tk/jBJtRzRlR5Ei70MXwNpJdA1OZc
mQmFQdYqMVoWMP+NvikO8G9jzPxgXXo/vTAnglXYI89p5j6MENwWdm7dJcN0PwhaHKsQbiG2EyrA
F5Suy33cYQZbyBx7UczWfWiD8mLsjeuYM8diECbFBDZ8brqcFpXfTUflFjcWRWPCYPhU5eo8NOlt
RQrgaeiITrkRJWumVR19pE9mBDYta9Gc+yXtAyvL+ubNZCwgMiQHfEb4LVOts+ZgLBhJvY52+Vpb
gQlCJYvQsuVb4ohtY5vUmBm9fWU45EwIwOZL2gDNs0JWWhRN/5D47cli/KU8eNERzvq41V6jnEKx
KOsAQRjywRTgX8pyxyVuS1PhYxoUeBTVtUTDEN504wxJTe2E/U78ANgbnbYrS44nw9Juzco1Nn1c
TJvRTF/jyQMNAUE9JA4TNeqUR56OTxjtGhL5hbK721yO9nLQihucSruelMUEET1Ig0snMpOVb0kK
apy0WNmFcs68UdVyTLj6t6lW/FZk/7wVzJb1f1/flsnz+M9L/vyZz/XN/oNhFkcmZloUDXxM176f
mmaDAFf8/8feeSzJjaRd9lXGZj0ogxaL2YTWqSLlBpaKgEM5tHr6OUh2FlX9Zc1Z06wX1SQjk5FE
uH/i3nMJGvigqnxrCVAJ4ELTkDKqLPKn7dp355vJiJ2DSJ/gY9Mm7zdaAvZrv5xvUBQoxTzTwPSK
WuHHniBUJWElRd5snfQiV+NgJtBnblUtT4k4LMjJDSDUKp6WLnVy5RcDeA8qiRDPIxxnBIHeOcdF
FcAMbM+B+yQZFCa5ffC0vrpJcsw/ZvkuStB3Rp1fqqx2RBBNBxeRzh72kjBbJ2l0SbbqsxVjsyRq
gMPh0I/j0hxZXAcjtRopkkQ4NOC+/WVVaYxNlWaOk1UDR5Vfp2Wq7VqgITvLkjfMYnvi1NF6MT8M
pqQA2y73sYjfw9rDyDMES7AN96DOEC7nm8CXJ686Z5j5nNA/p2WkrUgurXAoasGOkLhDidyq1ftj
lB+VNtgTJY/3FkdZZdXgKC39wRf6TZTWxWHApzcnVpM2Py50hR+Y56NrStLuCpEP3LO8LjpCMQW5
v3Zaje+Z5frk1efUoMYgWCrFzqmHTOYx9BsFGd3SD+KrlKBAKExEDTqYor7Ioq0IFbOJLDGjSV3m
NNmmDA+JhSgQmhZD1P5NA7AFAtF6ZN5ePhYTfWsAw6Vw9LQs7cf8BdbjuiRRgoU8o+xgUwDxaoiT
1mN1NgjItEC+EiVfSms2lkF8cicEmJhgYOWEBUvhg3lqgfDv2Yn0G9u9ztASCkBi7UQU6ya2mA1k
zJ1oYyXYMQl+zEcegVc54guP20A9RBOnzBkglo0Tu6xAoNVP2Vw0ehB+1hLImUSvXwA9w/0xL6nv
NWBoCDfw2Y5zCG2rQX9hXTtLgacVE0QNmFo/QdWAq6VqTnQbFhCgawTwHSvnpuSqMLGL/KntPmq7
aYDwL2ffc5b90zZqetW304/TDTf9xEfhjJlGG5+nH3wXuITMOzxMSJCmaCe/DURYNZm0HEwymZhq
LIk+qzuLMYru0YEySOGE5FW/cfqhbvjl9MPd5LEso1HlLf98+pkmCu60KOqtHtc7tw4ObHXvqxLH
OmjTY2DaCzd0T0YM8tmIDhPgOsJG5/PxzzpQzFEJrb9T0DLGiyRyCVZgAInNZSF4pcLaM4TsMQJn
q3qn3uShs3Q9AT5XxFeiooIqd3ouTq1VvUd1huiWwGJH9S5xVi+aGJm23pBJzydykQ24J4dubY2T
x8IiLH5eV902tomzEkOpr0Y3XOS4DG0rx5BXrzX/IS8lsCn7vTK9jhDZTGFnYQdLspIyp4beZiWI
EsKWAirepW1yofWUHOpqoD2uveia03/nmeiDrN5a+6wzKrsDO+vPSo3tCtojRTOh4XY6aVZh0DRH
YkrgE0ThKAhiFtGzqImZdtyuf03aPez9B2Ngx86uaq2MegJSJtgYXX9VIgo7IsCMl6E+amveumP0
V7IKN7WE8i+Cu3ac3DaRrRM0pnpw9MCNu85FEKMsNaM+PXhDvs/0bYeTtW5AVg2ueyxVcuIb45kN
fcAQOeFtYja3Nmnj0vqxYrR0WA2t1Zyxxi8VEtpHQ66G4C6L6qUY97UAmJAZkL7icDmi1M/6ktB1
Xbs301uXbR74tGUdRLyZgjgp9WQjFm7AtqZ2RgoycaOhttEQTvOPteipxsIhXYV6Sth1f2AWtmE+
hzkouaiC/uwakuB5cYcqcRsrziH2CVcjjDkdumah2pBl69FYDpW4bcZxbdjdo98EryHK4JSw60j3
llaGpNcH2EuGWVHaL1JjItAEc2FjocYtRN4D5rEAPQaGWAXtQVNEqwQPLTqtg+1668glIwOHjTqS
hoBH3SGb3YvTRSbEixD9DaOGdVpCNWqqhTlol0IbTmXWv1aILcKkfo4tVKoeshtSJKtwOOYpsZHW
KK+ZR0N7GfBRNFaB5SutMh6lsVsHyJ3rIRrXrpGc7Olxj3ISxlrv0ajk9s8R/XFEW9a/HdGL9/+1
f05efq1Qp5d9O6MZmrFlQnmqfQzjvj+jVfyhcMyBkzO/m/Rfn2c0bbZBhwpPi+bdYTb9/RlNDANy
MgydNEzTyf4bZzTj81/O6K9CWsewPmZ7/NW/30MJv0rxibTVVsLJC8bmvXbbbIOBTlkkBs7uyL7w
i2CRRvEq5+iDIWAsGxObOVimYxAAZABheUgFZDu4DYCXF4Va38m6ik+M2I5NzF6GAvWcCBnPu7Rc
N7jm6Q2XgiQYL0y3Jmn1IKiI9/ZB63f5ITGcRTIky6iZosgNZV5i5GAfBJ02cIYVxQZszAYLt77P
MtzzfWyexxw6KCZXwCkDWEzvOnJS/yKNgmWqZ+4OMtXJ+sjXGvkuBjIvI87mau8fh4pMhxjWSqqK
WcJUXSV3iUADVJm8E/wyDZpOqrOLrvFP3Fw7TxhzNPHz0iWPHJ9n617JqJ/3lnKFomEFsyw6wj5H
R+DgAyE1sHpEK7sYjH6vDwj9af/T+5Fg4hbOuG3al/Z47py7LrhH5zQuIvniNm85oNEid+cFdA4E
VEh37dw6hQoxW3lewMCIY3bUhf1eaHhOcu3SwCpQj+KOjImtp8RbZvvLsK1PqdksHD77qhOvHVxW
qVYRAYkrVvWYcjTNMk9A4eClUftqMxK+raCPc6JqFYMlwXaL4bC5du1xG5piETN77LI9mUp7p4d5
BgZYN5QZaDT6/+RV0e0tNBl7ETvKwW7RW3Qq+i5p3ynpW1bg0VLHFycJr8ZaY0toQxiIi7WdIV3r
+r1Wh5f5FFAUeyczaQ8i6xZpOpy6uNnE1hfZ3ksjvPFkPc+icGmqAS4jLzkGFPa1SSKjvOimWERd
IXCSvCj/nPcKtqhW3FqRvjZSqCqi2RZjityBGQZ6t3mVwggZ3OdUI+TcSraD++qH5XaU2qX0jNsw
7+ahVM5ou+e2jl12rPeRy3WclufQD4kfjheyjDcBBo8sLE4y6Fax0i7SLn9CzrvE6zpTwdfYPd6m
otnmonPmJj0CPgTME+Y+VBH6DcUNNDM8SyiRnZ5RCwQ4r92oub9jAnIVGfW1VOw5kMu9WgXHVlPI
aKJnjNqlG0dzHpqjrppPUZM+msodJBUYBZmHqyl7QMAi/GSj1eYNu695KssvBZ6YMoC+4HKfELYt
jeueIJYZNhLqLKdflJ05NxEsyqbtl1yDMJ3LbdEglsn4TanZcyxpRGrhZq4dY+11UCRRvymxONpe
vTCVlhTxap2pFfZstBc44FSMybFDYpjeb9Q2uynNEFSCtei7C643JDLaKqrdXa9aOzsr5lID8uFm
N5CjkcJHB8TbxcyX3kozdj5ead8ZHrTBP/cJskCmbokVoLU5ySJGbY/wRZwGs9p77WPA8izRnNuE
YFYiZOI5puYXUyuOJcy6zIPuE9hL3czoIccFOQj4EREn9vZbXuQXpra00ewYnXEHKZ51uRNHDR9s
yq/soxILpqIs/qjP/KlUg0/1pR2jy26q4ajlmjqdEfayzhvQQTnVXu6E1z3VX0QVqE5VW3LBn9nl
hbFVVO3MLoSPut9tis5ZRdzuJbQ5i9A4Veyg8M/6np34mG8tl4jzULka9BS9vnAvxlgcSiwyZLQM
pJknFDDWSLB7CRkinmtGpZIpqlC2VMxLjY3qRWe1QG2plbuxUh6tpghmfumfaql28zzQp0LD2kR1
e6c19mVBme3EGYG2WrZkdtEtcZFhWA9ITtU7HU8AnvK5lqgLj/inICEILw3mucTr5bdXMnSB/KfK
/wcA7r8LTj7LlP/9nK08pXu+ynwoRRDW1d9pn4vn+vmH/7P8kJdcNe/lcP1eNUn9edNOf/K//c3/
iFTOQ/7+f//381sqMojSdSlea3qynwUs5r8WHPPnsv4n/tv0qs96Q/uLYRhZJyDp9a8t3N89of4X
40uAE99mZd/KjWkapiI1NyBPYKn5Vm5QidC5fU8D/fwh/BdKdHaQP5cb1EDwkaeZv66qX7013ykU
bd/rawgp/oZF+V6NrR0zmIkZhaM009a6Kd5ijj0eyI6wvW6hdtdmkV/ySG8FkTy9kT6y+n7ySLsw
vOyyicMnM662Fddnw00gRUGuYu/yoVv4Wevf8ca8GAJ7Ei8Bnl26WnRlGO5Ny3elT2xBuJA2gp2V
TM8d6rclndp6jPwr8D5zW6Q3VVAsY9NYsgXYOnl6jCEk8oUJwNRmvcGs3XhvCmQrTspGoAD9liw8
G2odw37NOyCkIepowkqZqyFi1qRViLEvA/MMGmGZZclKMpI2wmxRRP4ymQh2XX2qdbyAGSxjGeX3
Xi1uKz7KVaSiJh84mGuRELIR4MTtMYQy80/s21TS5WTlUxl4h6ykxDfO3EZXGdBJtY9PxFteozY/
eLQWfIHm3MBnKrCc1vl4p0TFldH3H7QoFNQ7wVFr5NkOfAf8TfVCNOYNkrhDWaPKKfXuJQWUWmM5
HgwSYirNINUpulG1eOkW6VNWlS+eCWuPf9FUoE6M8f8Bm5KQwiq3p1qYmuoK/B0VwlHUUMAiZS6q
6jgUdK1peMhDJouSTQEq0BRgnABGN3FRNbo+mWMl0swj1Ezeu38okENYMSGUqnFAcs0R+Fy33qxP
DPQ8cF95PuY5ctYJNrIQTb7wtGhjyXivecNV5JYbl4BXF3VsflsmzWJE7595JMYXMZwiggSMciGL
7hL9P4GA7rYorv0JcSZKuRWapsxjLd+0nrtKWuumj4Y5EvddqN52TGbVEV85HXfsY4+wLPQd3U0S
ORBJJ0URhgPczsIkr16WL8Mk66irjIxZQdKgCb0E9lE+r8uXyqXYaaUzcx26RhWEtpte2gpUJwhG
bkC2tJuw2+YzxBc66kp26NqI5AP7Uo/5OfJNXBAaQ2KdJ5zTFFToj+QtTH+JqONHMkWldhS6bPWb
iMexnsvc2jZFcZxyN7l/V8g/l7l3H/s4nHPtvUiLtY+sftahMLYKQZEmdibuJw/ci4sO06K8ADwz
T/BI1WNV4y+AsW96K6h2M9sq7xUikMzKggn9mvv9dqRvVtnAu3Z7K8cIMAiYqiogJZsMyUBtb4Hy
NQhN5c40wYaVctdUD27w2jTRtU7o1/Q5GISzaoZLu2PlU6l3wNHI1oxWTU0C5ei+BVn9kKV9/cQ/
+0VV+nDdyKPVoUGl9uVHRpwTEPXdIG1mVVRdOUKhnhgWkk+7TbkNXA355iAbCHt1usCxEC6GvicE
gSdjqRD02hCpWKyyyMcSxjz+xsnrTaE5b8h71/rgX5R2veYjvYS9Tu1a7WxUv6adh3vFswf2ci6w
1rIAp1EHA65lCzxupVA/4NfnFx1wvRMnC5IBlv12ZQ7OWymbeWcbe/yQy7zSeFazRd0lW6HOyspb
DYoFYiC/QtewzFvORKc/pSUVbcfoQrWqbTu2fHRaguoK0hnI4+GjWJftKceULMjrKKW3KZJJjtRx
nHWLWn/ICkDDWrtyGp9UC8IiM7HpCACq3UsD7JkplI+HGELvvldAuUC5DTL5qiTmlP0Akti9VEin
HJuUD0sLqoRCR3hH0esAF7sTtqFNHsg7QqpWpgm9Jx528XDtNf3KdmPGgtwRarsrkholgr8KCrhg
sLVQWJw9K4DF/OAzfokjaz/97Oqm3Br8HWsSghTc+QRYTlFxPJkjaqf8TtjWSTG6GZyX256sq6yd
oq1ye2skxM+C6yysiu2fKFkSe94xTsyzK/HY9xYKa1nvahdb+p8xytdJN+OLf5t0l6X8x+g3XvZZ
1rhTVNt3eqa/ixoXMzAWYaS5TLt/QZpYTMFRObAFpLah3vo26GbqgiOIX4VHa5va7wxRzF/n3NMQ
fgolRxnh4Q7+cYaiKmYRCHKztqoF8A6G3sozsnMmL3SI3J59Z+nprdFkJ88OnTm0/JzPBfe7b4Qn
GyOxEPO+LzIcuwXZyr4yD0UWXfp6rLyrvaQ4CCyC7ydZetDU7I8mqXpr19G46ZoqNk9OpfU3ThAq
/oOaFGO8mqLTX8c0CNiPpRlHjVEYmTXLrHxbOhnDjlA/KUpw7w8IAKL+2k8gm9QjWKT0IOR0HvkB
ZE6HiMsXW1E6bZZ5Xb0xKzUWmz/P/Mcz7yFl+Z+f+ePzGxC0Xy3wqFy+f+ZR/U2rY+If/vNof653
vL8YG+InwooMN/UHkA+Mftbd7H4M3OkOj/j3Tz0FuUFv8DXB9fdkgdb0VP+oCoQUZMGSpmXgG7k/
mY3YB3idn1jmdqwbL39k6iAfdBmQ2FGVPGE0gplKdxoPt9RL9Pl9aqxzob54Qw/wlxSpY4/AvL6q
asKlT3UKuEVLbllCXEpdvqcKq81Qy9hJ6gerK0jp0E8QTUpc5Ymmh0eD7YHVhfdVaLEb7mfMUte6
j+KuE3OH23CWZ+bK9TI8R96UqBPs2HYee9TxMHPukoCqrZ4qDX3t5Iwn6+SZVK6lr8hF7Su9fldo
NRWkRf6Hv/f71pH7P0/+19OeB+F/fvLn4ftzHT6n/9D78rrP494m6RNPks2TrRtfzXSfj77zFzpU
YqgndcaHl+5bE0traXMR/GcdSuv5edzDMDc1G/W4SWYb9Kvfsm4QMvfLk0/Ep4FkzqW6wivy08yc
Gi2wx3gYKTCY9rR0gHdJDiCuM+iulLWH8ZT4xXCG0Ir6VyGealmGHkst4PtMw0ewLkkhTyNm0p0N
WdhsX2hOtkofHLriPJDUSRhkAB9uvISoa5MVEBf3CdUb3OFOy1Z1KNWjGxTaF7qUflayPdp5LRB0
z+inng3W3rhIUn/fFWLW1drOGzrSqwg2G7+EfCAUcn06vHqhVWzrupp5GeNS2HNFePJh+WRjvbPZ
p+Vqu1XHdl3pbz0OPaG8QV4iOrQ9Sk1jPg2+qYspGl9CJK1OR7BiS0R9eFFAmOqKizyO1lncLxyT
GHVL3pkdFVPc6OuGt+y33XkEupAMw0VYpg+tShHp0cnJ9tDSCDDxIs3gTrDLnPV+sG5sYt9Gee9B
n8Wskaex89LX0mZe58EUsojojAsUWBNfwlrXLqAnkxAgL9im7ZTiGym3LjvHwOqRDXameikCsUYx
eEPtsM9Lo8AuVsNxjK487UE3QqZ//cZuPZBUafcq8vZY9/rSzcDnsrsY6mI9GLuR3Ai30ZYq2UUa
MA0rjLd5HJ6tzH+wq4Yv1UMj9pYQeB8dpP1W1O5o6mFWtssOeHPZGrPcyS/jNn8IyQTTrZdGV9fC
lDuBUpb95pXInTXxeguI/9EeXS0IQAhnG/Agyl4iDYq7UOVruFdGlq6T0VyokJw9udYchDQkZs9N
38ZC6W/y7jDCUGzLawRQuwKYUqZCzijEPAiGpduRqgkmMM9jEooYi4ZYfIRiZUcAnMCZ6zGcq5ED
lQ2HZGoPYLHaYhPo+app67XO+xwoNhq3WrTdbiRngwSiNNMvO71x+KOkkMaq9YpuhOUDqSExxGHX
lUvZ8sSIEupo4TjzsbRHRhstixdR3OXYr6tkvOiyi7CHMm4vjCa5tlsiU6yMfYTzKKeZuOx3ZjU+
1ZGlIdpujz3dhF8HxM8BKAyGe8MeeHG9lkK5t/J2H2V2M7fqBCJIbq+TPLg1B/k0DHU7C0T32NX3
IVaKycrf63g1A9pvLi+E3RujH+o51v5N0jBlceUqacZZFpyz3mUjBdmgD9y7oGY9pEc7xTTW2ajs
UQjNRr5INL4YubU3bb4PWF856wHLJeN+8K68aK3XXwa/ejRZstiVDe7K+6KwPOrt6IsRv+NjvcTi
ekr6dt3oRP7Rgodq/iSBha3JSz/1or+Eo7IP3XoVqMrRqPn0ueXW7K1TJdtLlWcwZMFhe9aLrmtL
1PjJU6FnsBFK3bngqT8Qn82mO+HQ0fx4luucW7GquVu9VtgGcGQB/NdMdjYtkoNNZ0tYK6N5JTDR
D5jpC8XY+COvcW3QSc7h/3RjkJJKlWjbRIGLRQ2zLVNCzMtlNdQnn36fzsqe/7lSv16p3GX/eqVW
/zwX5mWfN6r7FwJrZ5rx4lBn5Usz9HmjuqSpsiPSVGKzfzSYYI2iyqRoZAP9k29dNx0D1JMJyPij
/vyNqTDPyS8XKipJi8QpkCdAT4yfLtQOeq7XkYS0dSo7WBVBFyK5KMBYANKZ1UnQXKPxSM5JNYmu
c3tmaeFKpG+BCi9xJDHVH5ciQ9Qc+AcusLkWxM95y2yqTTGi6DYpwGI/tu0q8lkiJ6pEqyK2ujc8
MjxY96r31Ooeu2OvmAHCNPY5ougtUFwLkndsphsy4dNLdgWMN2ycjygCFT0CJ27jGCYxR1rrSuCq
FOE15uyNZ4akZBCh3QvilPPsjRctehgwzIeV8a5RAEayQvN6Nnw1vD0A4FWjrf0cEIqiKmstsHBJ
Y0dkguIwcAA/hjc7DKJbXXr9rqhNBCsOV6bTtQs/tx/avklnfUmMgVA6gu/TxzCON2QZ7HKD07DP
UPNZ0hYkrsbM4vqwMO8bzY2YlXDJjPabZzXg/L2bDgvbUU/wiIks3HnNgx3LS6OrIfv13X2cNNQx
SCn3dhDam55Z/jnIRHqNcRIMgOZXaF/CeSLCuY6GnvyMuRthqSRWeaYGDXtse13L6gSh5aVi2Nn7
pHvmFj7+bkvc11pXJPFLZBwwCFpW9V0UFTPFxeETI7XRYQ2XvY6Ss5UPMGO4ryNZ9Ts3HCA+NVrn
Hhvylaj1+2JdVpaLfd1RN2P66o0ZqJlADus8r5CwhwrU6FIa25A70IiTa4eLiGic0l7WkQojMMyC
+z/n0se5ZP1rkzuXr//kT5le9Hkq6X+5UxIR9kvELl+d2J+nkvEXgxnvb5rG9wfTZEJhcfNZ6H9v
6aT71XR832DeUN38ZlzmV332Dz0ux94k3SZr2iaGbjLJfK+OKT0ty0jLImpoys+Ix+battpxplt9
iIilfa80SWqXjmmgN/kDehU897HTrhAS1rsxpb4zu1JfyLC8gcCBAIYGYJ+aKPlIxuDIqLsn7tfy
VHXxXWvDdna6eCocxgtN4ZptAWj4/ugvkrKk/p2I6m4EUdrLxKMfN/duNbI0Tv1bPc7IxSMj05qg
kJUjNMSMFXGSDUG0ZP56zXhNNNt93dvilPvlOa56bTbEtpirEJ5muW2/GSFhEZ7aPioROTMDfKD5
6CoPyCEekzDFnDcq9aKqCrKGRET0y/DUDwQSGW24lPUURVkoZGDKyyyq2AKTNGlVoM4A72zwTbwG
CpFjQnkqKlJNCPHcZKFy49V+NAcSzW4+dBlEdyXpcdhw1pVZgfXo/YZUi6JJNkrm7VP+rIwSfYbO
Wr/EvuMtZSh3RkuJlXnl0lOirSxbDnwF8K+KdydshpMtYbmSUrrzIvmotnawwIFOZlDE6sRxzryd
bJ17wRcseO960X6hg0z2aommpWWiyDpIA7BmYPlryujNTRCbNwlpO676UPYS7WoRLyxlcGZYTbQT
GZ7gNdl8Uhc2xiKDH75CxNUd8epdVW0FyhXt0LYTzjjzasxDaWZXazsK+PJ1v6/MOjo3cdat3Q4L
XVsOj1UXyq3Zwmupmugy64In8kXFI4NqooBMDFIFZ9pSGac91oimKdMnhUtWvuWtMnLswbtLCijc
iXDFSwEg2a/799I2F4lI32MlVGpqfkjAmu1zY2X1OXIiZUNyYbswqvF+1KGPx4N6LfKqoTHpL/Dn
HMxxAG+ntrQQ0Uts6V9yJ03XyH33YGehlcvkIdGzUxxn6CYmWZiPCWJGSwMNAK++ZTsXtE79rM11
wg+pq2cEgj33jbkospCsPgIDnTHx50OGgqRsaJi84q23kx1z/y9NoBw9L4DWFayqVIoj2X7tstcA
LTrsb2ZWqYOt17uHP2f41zOcM+1faksJc/z912HNNA38PMSBGEHy4WPDiH4qFJk4fh7iyNCZiKv/
kSJQ1n0Oa6YkUZumFZzGVzP/t2ENnh4XNSS3AZjwaUz/O7N5fdJC/DSmBLPBABX1JfIG7oYfj3Av
caPKNtNy63Z6vNR685GW6R6kzrpTtYSwpvoGgfWujvoTuvJrWdT3eHk9ZGWeziPo2XCb+7RexHrb
rtUxIqu7jzJIFmRPNTNvJMVAJUBGsumj7CA1BvdMqajuhM7ej+QPWH5zlWR+s9IV8Qbs8d6TNoOi
vNrWamnQwUeCNB9xiKDtVpovIXg4zbKz0Ek2kfPoyPZubH00kuQBN3AypZG9Bp405k7PyEda4dlO
2hQkZzbM8yg7VBoBHpm5tZ34TstNa9Zp+nUemY8K86R+VE9pH6wCaW41kRVXVkvAmAvTB3db8RZO
EvvRTM4MB05jDiVAQY0fo8pPRLO0UOlHDX5tVPtuZbzXk5R/mk15aPt19PZZ43qUaEBxYKufxjgo
XocPSXI7qZPVBnlQXlRPxaReju3xWOv5Kaa4RcaIQKNTTxbaZ420MDOOTki5b6QQLz36iNISb8KM
7kETHgurO6Roq1s01uEktraV+hiN+Ws4JVcIyQ0x8RI8O0Yt2WjXbt4fEb+T5RFZ5dzp0gfkBuj3
o0PY4WM3WyAnvl3vCkM9ZDGTMtUT5XIMZLuwDdp1wIgdxWtLJ5J1x5RoVklEa1/lK3/KbHUGZUec
9FxtssFZ9lO8q0nOa5P0z4XQ1WsMPHc9SthCpFdB2W2npK5kiooN8ZjWvbbTpsClosIl4ao7bYqX
DerEfTdYjKMka/c2XnIrM26zFNJR7GV7OKrQ1I2H3FblPiB16ModuovC7bZdkfkzOy+rNWxd3hT8
47Q8mVFszGMxkDrCWN5iPbwMGw7JLEn8K2DHL1LE66BvLuqKcaY5DcMYrwVz3UFlW4Lwm/7ta7U5
tv1wkilPvYjquUumlmKCfSr9iz5QdhlLVjuUF3YOOJ2d0Ubvqq3OJrnziZd1BCFm0HjKhwml1IuM
NDI223pqyGVY28olsIqu2hi4LRAMQHnsuhoxblPHD03rbtNSbIxyWIWTrS1T+zOYAbiJOZFlcbDP
Gu2y7q0vgZQ3mmSpa0w/URmxmx8kFo68Z4xnNqtQ6zeV6ypzZ+we3dy8qdLqpgiCG2no6zhqLwrw
WDrCU4Q2pJF3EtNvcvXnHvm4R5x/HftvxGucPv/Dwmt62edFwmh/koSRp8QO9atp6fMicf6iDieK
7euv/3CRwHDB6uR8pbt87+XEzQTz2VRZzlqTz/O3pv6a9evUH/wiCzkuORa9eEt/vEh8jzFaAXVx
G9od5mjU0QslLfdNWhDPp483phmd9ayEHuq/oNBEGF+ScJA0jr8UjuuvWj4tMy8Z86Vi4T0uVW2R
qE0BatjcdUp3UxVDNufzViyEyhSRoTSn5SjmaJTKgzuoAUMAdC6h6t+Bmt5ngfBfSjsEvAFZDSVW
/yUvm+Ngixs/aoNlnehMQN2WBDSVD5uLSndwkwNKKGPJMiKaeWWx11ukqpmOyMExYvRkfmnthWWh
1Q4kRuu+fO6y0NxYhT6CD+xei4Ci1U4NbsHcEQEJrjnK6ZXsglOTBs0GJjIOFgNnSxsrT5qkmlOH
d8mRTsrxsCjI6zEevBwWu9FdtuNjkXC44xfivzvC0yo0X4E7XKiR2DLPMGYoThcNYTVeScYHnDay
3CrSItogm2VRchnTh4FmQvLlE8iB5ookRicmXdBy7LUtDRUPGURtfLCnnuYocYCS+j4bSj/WH1wZ
HPMhv5I5aSGBGK1Z2MlXZ5BXehBBPbSPfp49d1r0QHjOrmixOA3TJa/WD6qdnkxTebRlQh8YUVGr
bgN33z4kXbyjxCZPK72ucjJZzchCGT1eWYqTa+ie9Mo+abZy3/jufqj9ZearFcmvxZuSlV/MeNCZ
AHsnQwwC4k9C2nIAXXUdm142w9F3a/HEaZbOqSoKEKdmttMaViTRoD2mlpGDEEtI7KN5YMTkzHJj
AElrFM5K8bKXPwfZ14PsX4cam+fy7f2fT7Lv5hqoUnDu4Kj5dip9nmRQrHD1IJ4AHG9/NZ9/K4qZ
NTDZMADeWxYb/m9F8QeqajroAM5bqvGbRfGvR5mhW5CBWInq1MbTMPj7sYafFJYdWyWaVr+uvOcR
isuqj+IqOjqiTLRLtCbAKDoyRwBz+q0GfpEhmdt6lyX+vcY1/XnxMUxzcAkXs7LvuoXMsYr09diN
a5TU067ScIfx2mjynLmckwEiWY6+V2Hr6EMtnP15Gj+eRot/m39pz8ppxlbX/9Cg8brPe5UBv4eO
xAQ49hU/++1Z5BFgL6DiNnP5TQRXn8+i/RdYWkAIDOs9R8cL/O1Z5F7lBsTY+/cO/jeG/4w7fmnQ
gDEyrwN9ZfG3sX+asTVR2lhscu2tTyp0QmDC0ffJ6ds4sdJEC0KH5Il2DLoUoyJkvET9sli3SAIh
4i1Lt6kgeEmssdrGOqBShaGxBqgFOUkdeHiW4CWyn5PIShLkJQHFfjMgSIzPuahWthGsc1LlBtSO
7hicJLuBCnHs4L3FsdibGkKpguF4Xm5EKreB4+3CmnaNSDO1fIoDxiHkckf9KmvenBK7Bcm1KjGs
ZrrSEmjW3trLmfo5d1MEnxtc61Z13TSvhJvOJO/JZ8PQGFzF+q3Z3yv4LvLSnjmQyeMwmHHEXJu2
QbQ5kTOkVxNQV9fj0tcICGf8NW/r4ITPbRlXziqL85W0i3Waa/miHtJn0kwRL2v5vGJfHbrDtnOw
LEl46jFp4tl5CoXzNOVcoylm4Zsb8piwQknwb3nEUofBI1CUk9aNywT5rdG+W/2TP97lMAUKO39Q
HWvmBXhs6/tSvzMJS8nDZDnq/HQjnF//j70zW3LbyLboF0EBJJAYXgnOZM2TVC+ImoQxMc9ffxdk
17Vkux3hdz90d4TURbGqyOTJs/deO6Y5azrq7gg4Cnsy4N0CN6VBSYUz2FdzsJTxvc4lFQ8jftVg
8Cvte4gnv4C2jcy8Xlb547zU0kZ+UD2rdtwVtkfS10Q3WYKttEIRLKThYVPp/TYARlMb9DsTv7K5
Tg+54OerscIjGTzCiLWlr1M8E/Fb0AhdW22LUZh/htLLDM0iNg6JDM9FhP8t1HYjwjVImry6l9mN
Eb00XAAr/sAUbyacrEDSgUO5Bz7VLvje6rlfh5fei0KwGo0O12zo89w3rXvfFCHhwW5tMa9kqtwA
j1m3mbWNqeEl6kt3iPstsqtbrUc1tmtfGby2ctgM08RLsrzpxrcJfejSdRUmB5HqvqNpqe9OjU+F
26FkBJiD68rS933+LkLahdporads9wSGcEpnZUPWnl2GruJtGOtUAjkbWBAWv4iJFlzqaYPGoFQo
2Q3tRLTH9cu2fRC6TjnQe6CDC4nDjd7pvk6fdDuHaP9YF9RrhCcwsD3MjYjDJS5gHNrS5h5/Hop2
ldf2NmcmHXpnlVPK5eU6vkbQ6MZHJ54pWlr8/IvBWjRL3cnbPBFPm8HMH8rc/lpRXxRM8NAaOol0
JenUdWdvN0+L6cQN8n3cdqfJrI4Cn+R52W4eqmaoPmrW0Tsu69zJW2w2Y9UcAt3aUjd+4LXodbfY
7Fa4EILR3Zh1uRX5V1FF+96A9Fvi227vTKo85xbXCvvvsQwQ7tXGkFDrS6T5Z61+IGW3qSiq84CG
WnW/DalKG7lhqgoTxnJt5k7shq/2aABQ8W6m+Oyw+JQYPik8X0nNW9hJW3O+cd07r/M2hoUHgkKu
rrNXRIV9mCJbvo19qotVrU/bLKg2XNI3Et1qqvJzWDxrIjpViXcbDen9WF+bAuRJdyLpzdHRrSsS
Ftq0i/KPmBaQEPZT3th7F1h1HM6HQgw7lj5b+CkciDW3/Go7S3phBL4LGa27eD2BVGaDrY4Olp6m
8ENIx40yKbW6brvjVEzbRJm+ZV6pgJ6n7rHrXguxz+sHM6DQlCqCju4sr3O2QlDA1N3b2FmDqCR8
OgM56XaDCk9J5Hyrpv4g9PaYBvWhTdRxKMmxFyig5ftCgNKy8GupX7cNyJfhee4afx7N1dTcKTwX
VjQfwRGuYG6txrjZuDXck/hGo+c1SeA9ofEGPHxPsC2nscCxQaFTrw6vD5rDd1kUL2FZrEd2UCax
5dkwieJY9UMqlL2LNHK9mRZEB1nRQMH1qtxYAi5LR1vDKVe0QQykrNYzSs7Krd4J06/c5i2yjQu7
NjZW1e1a2z0klel31rNlT2tbPrXGvB7Rc2wuhabrsf4ptvWQbSaeeFrSDIOKrBO3EWG605N6FwKp
IJYaGxttyFZp37Pqn4lfX45LUwNqchb2Z2pKV/SO8tYu1lNm7OKiQufo1ll0ZD+/M53iKJMPjLsE
Mmkj7Qin9u8xrep9dEgJSAC6VYx3A/Udip9Y1Y0rRSpUadFuZmnoVBexJ9ape7f0uGf2BFrmm02q
18J7XxBzwlSJR+5gzBTv0S0a9xm/e16mlOG4FH1pXbHCy8JJpO1lDXow+pDAwOYpIWKd+oJT2Nao
Appu621SQUdHjzKH+8ayz1O6rNpeej5da3z9U+HnDvTtl/8mxt8mRqb9f5gYO/X6UWcv+fvfzIx8
5efMaH3BVf/jfsBMxqWEcfJzamRBv8BALY8Q32J5/2kbgzILkJS5kI8ftNufbzBs/Gmn4jEdnTsM
//k3a32cK3+ZGl2cv/j+F/sJ8+kyVf4UJDQHFEJvqMpD7ExVcKhITaWwOluYnbVkkQ7DU4LAYK2x
h3Z0COgmOOuDUV6lQqvKk1VO+PJsJ9i6ZuJSnDyzuk1g0tfHLiq6FVa7yz5JgGKX7k412OSwv+2y
pZykppUQm6N4s1RHGZ8s6gc4hKcEZ9vaSmnLwZGAwxNu73gMFDGuYGi78liLvMlWbW+w5vDGV3fU
z9Xg3IVmANbaupwpifTFSAgYAP+44K267+jEw9ooOAfQGu/SCKGsnIZTqE3lRp+1OycgRWBrob5S
LQNOFT60TEarOHLMTdNbR9UZxbqLPP2Qz/lTX6eP1WQAq+msy1yR6qIsGzzY6xQlDDt0r4Zx+zTp
3YExfS/K4lrN1bfIUh8F65ugt48ZkD/To/PPiI9OqS0Z5WGThWJvKGg4WhFgHLEPdkkHsGZN9WLf
dvxIaB9GlF3X87D1AhAkVQPXL7mNvRDEiXwJjf42TJKbNK5OYZ1gWM2T77HV3mlV+kIm+VhNah9b
dXFWnRavhRd6J3dIngTsLXKFVWkDpKCzOOlpNRTjttIAI6JDJDuHEq9Vni5dW0VrMFbzJGKn8Smd
5kANqJJpmZBJuJXpgXToBQU04JD1DV+2TmoDQk550RfBmhA4X17Oxr2d0gXRtGAccinDjWZ7Rr+a
0PovnL6y72XfpusqMwnH5bxQuP6/FXGWUdUipmOpqgau2lC9wFU3lw35Rrc04iLlZPlexogpuw6K
g/TqXVPwgT9mhKpY7cVXkoBSeeXU8GQXMQDT0tkqAPzoJczZyu5xPC4c2gIgbUX18vSDUAuq9r8D
87cD8x831+uPtxfCYn9zWv6yufYc3eE6yJb599vy52lJLwxUcleCLndZYf90WKKbssohMsSq6Idy
+vMVmz9eQh8UdWA/ge38L67YoAv/cliyAueqyIltueyVFo30p8OyQ7bVUyj90Jm1i8Jt34s4QYv3
YjahE/1Lg63uBo9sUZLlYlvrBW0dQWHQrBy8ENOjnEqZ1c7rymjjBk3yZLCE9cp2i5+iPGC3T9d2
JtqtjfS+taL+SmX5GStEstEqL9xkgJxocOUTPw9AMrTODfAUkBjiqpbGIe+iAxj/Y4Dv1KZHOBz3
I+FFDXD5upUprcKNV2zgmWaUQc8PiW0G62bK57WRVCdHxDskowXhr/m65iqAK+Y2qWEQNEJdaYxN
oik1VsdTBcOGU9IYCXXOFnY2CyMPlU4faTvshqDDX9NErySKL6zGvRZ8137lsFrN2H3j0Neds671
wbVVNhZ+i0lwA8P2kRT13uYYO9fVdB2O4qLT1JXXcXNxUpMOSI/VBI8FK7V5DoZhMzQRY9rE4FUm
WUVRTK72bc39vfGek4qrROJpFL6YPMm8s+/MGMNKMNEamdHevOZ3iJy10GsrOIGUtmhqlwxOflId
3voQZWAwZ3q1wl0g6pUZhPBDSr9uYnrSUARoDItcdcBAjxWHv5/oZaW9HTDvYl/aCi9gz9Bf9Em6
0dyONQKx5WI8h4azczrzghhddDCHeW2BfaDVxPXqiySK1vykN6V+ryfzR4NvWtQ5rx61N3PzTDHm
ZnC0bzzHy5ggGq8QMBQYJ60weEinxV6etCvHDA85ymVov3r97ZKxT/At1un3cejJ3fbXydBfxMCM
39qqD2/HwXFPqa0V3zOziU5RE8K3oYI3Nze9a/qDFLvKag5OLn0BA0CELfCiqXZZVxSxszGN51nO
T2E+PHWNxTKptthMCrhyVcGFyehDmqpRCBM/DqzbXOXHLPjawwKu1IOdQ7SmZgnYpmp8ypVTKC2B
o29SPXvCweRr0byLqgz00PKq9s4O8WGJ4KrZtGDQkVw52UMdFsfZ+zaxHCjjDkwOhY8Z2EgFWnfA
qsk1MQZhrGAMRBMfKi8dZw0rExVw95GRn0JAMmcWJcWd1T9a43dUg10TYb/UyXTMja8l+Imm8Nxj
rHIC5N1DL4pbUHBsotRahSRRAvA5Gg6cIF/3ffR1uSnODoS2pt/896nx26cG+t//HrPX6J1/G/CT
fNnnjO1A+WKnjzhpMRv/qaJGsujn6HQtqPt/bhMjx0TLF9lVV/+l0EJ+Ad1oUI9hw//4t/Tav07Y
FN2wljVQV7G6/Ui9/vSh8YeDv2Clsm2x7Rdtco3gcRgDKiN++un8Tgr5udqOb/wvn1HSwaTDbAkz
Etl2eTo//XNlaHZQzL35QIpmL+LqLuqNe5a/a62f90kHdyrHDZkE8jKRI3sK7R3IyoEMULpyY+2r
3Tlni2YqZvp1LlH0Kl3Oj3UWAffKYjzMLo/J0o2IEHGHFDLNVQewEXBeiM4YaPb9EiFblcrQNqWa
ZwiGSX6KR3giitxF2BWXY5lfVi3rGmMcOEFd5szZuynRYmso0Ycma/F7jzxIE3cPSQtqidKYTUFS
RDj5jdU5XGZDQ/nFOH2zw5GeyqR+lgPYwbLSrhGXWbMBi1oNPeurbgm0cAV7DppcJ7EOBXfMscG3
h94YuVp7XXpH9SREKZkWW88CgB7Gcb5z9bzYjMmwsxrzOi/cpy4t91OYwTrBaIqIq99B1CCRoUnS
/ESJOit6Dp3E8QuvftfYbq+yZPF8aOLWHME5RU1OEnPsu/PYmPFKB/5rxbFqr+KkzAh6UQQ8lPL7
VJEJGmJ1WbLWwfMRfE9yRSqZQyzI3PBo9Phg82V24ofdsGDQLZyMq0FmzkcBXaUNjdM4cywZBKg0
u043dI59pF7/jr18Xxjuvizab0OSRTtzjlM/yINrVW9Ts7sN5nHd/dCPc5RkmxN7PdjfGqu7DlCa
yx+ac0sQLV9kaAc9WkeXTkT0UiM+ix+K9X9n3m9nHorkP5x508ffjcl8zeeBh/aJ7Ih5+9Ph8cdS
wfvCTsGByu1R1bNwDX+WooAF4RT8zdD9pxwKIWhWqbYDVIj/+XcWj4Wl+yev4PImZyGI1eTHifzr
GdSgWHZan3sHm+7rYdXPEuZroFUf45SMhwB78nlm8RyxgI4HUp5e0EMGFVG2KllaA8OTbyIaH5U7
fx08NqdtI26qJN0FYGHj2dioxrtBmboI5+haCDIUAdyVBO7KhA+QuHLkVJfclzfNCDKn7wI/Jj0t
+vgNV5NGczU72kgyJI75zMiKNW+rdGs0Lhx9MMN9Yc0HV1M6QNsU90CA0wSz+ofQC+yGg9LzC45d
HLXurO8Beju3U4QhL1JZtR/ScaS/sDGe+tgZb6Z0rs42hV2nJlQazGjXCOlXkPNJBCoGLotVj9qD
HANY324lDI1NLIdupUo6scfO7Z5FWiVoNVph7mqK7/ymJR0G0fQJZ3azKnTSeVNavJspTrLCJVbq
NXa8mOrqvZROttasgKGUwdA3vPTcoMVFC6gfpcs2wpuITX+Id4Um7vq1LyDxjCmp2sluNb/JXQ0u
ejqx+a9ODWocIvzVPC59xQDP/VwaMJyoXMIb4t5r1QxpSK5nr+fm39UeI7IZ3jlsOC09v8JXvdVm
+HUy2uhj9sEdb9/Fju4b2rxVZXDltNqzXpUbCFDjGoDLPf2U0F/E2Tb7tcy7Y8SKH4f6MXDtPaUy
H1UJZ1gDTVy56GF4m2VdnuyKn0dk1Re6Nl0nRWiiZHXn1LTm1X8n04+TyeNK+79Ppou3y5e4nv56
h1++7PNwIiFH/I3BQ7cWGuviJPvjDg8phC2jICGJPY0v+pTJ5ReTSzwOY51r9Y+/+cycL44N5hn+
XNq/aev/4gpvL+ayX4IoAvF+8YzgiyZ0bvMUfp6OopK3mwAHfZjTKi8v2SUJl2+5veEDkDafwXZj
eU4GSsbkFKu1HUxHAmyYk5r0e4WX0vKHJSUWOOZXSkN7epvLryHScEh2GteZBZCTsBlBUl/v28Fc
rKK+JqZvfeuuVW5Mvkd0rc0ySUROadz+F1ps4hzrqnpyQnFWXneddC0Mh2hU1804qL1NzjpeLGWo
C+3AlaVr2Tl09S4S4zdjUNQtu922DK032tHOxpChPpU0QizXNic4J6jRA8G+lv8rom+47bk28gTr
Fbbj9L6SU/4GLxJltqqiDSSnofQ1feyabZz1hO/Rbwj5RYm6jUN8Wv+9kUCJQBpx8YD87zfS+aV7
/6jfX7KPv76Xlq/8fC95Xyi2XLjvLLAsPtX5NP98L3ncUVz8mp9/I35+M8GdZ4MmgZT8/vH7+W6S
X6D4YH/6vbCTt+C/eDeZS0LsT28nMgFMGgZbNggqP0IDP102siRz3KoogoOHe3Qnm6j1W851zCT1
tEpQFtbkAbZhYr6SxNnaVfU9jJrnsIEx1mHnrB0Twc51fFe1JLTc8oHt2YMpq/dyMk/SCCCwUYKp
9eVzPpo7Zorj0KpTFtjHNk8eiUReDXFsw07wLtwSq0du1y9Wbr425GBmO8HUYD9NtEw6aX0eEme5
4uh3eanQM6pbNu/6NrWCiyYbHyoHFn1SbfIuOWSq3Ua2c9dJykOFs9fDcdM79rdWin3QFXujaa7C
kSim7M3vCboi5WAdE75B6gq/Ji5KLyXuQ/V6rdCs5dwRis36Xd0ibWQZSkqFup9G802m4m9T2F52
UXBd9O0+FrhdRJcx0HfaV8l6LePKU8tgY2r6batZFwb1hR4e80wbDq2nbwgjX7XkkaoeDCGNwOTh
0ELKdYcbJ4/wEdTxZhTInDpgV30INjTrAibT7i2zPJhp/6yG4XmsuwNCNupwhOrvGenZFcSlmuRU
dGiQbqZ2qUMawfCinV5V28x1b7s+hXefzfmqKqdN5xhf80Ke+kmwRZ9Y0sC4jrzwtpjZjJjj1sAA
C9AmOtEN/FZq/YXATLMKRQfKN1/LPj0FbfE6FYm57voAvr+8hLb0Oks4AcF8qN2WXQzJJmq4Nn3K
950Cn8mXFiVHscQSlKPEJ0A6T6CK72oo/LOlP7DJv4SIfYokziJ6nsdxeh0SezMl5jec9ETgZHjs
NfcpaiWIBwPC7tRHN+Dt7kZN7OMhuKHz8mowFzJ1qL0Es9rhVb72mmk3NOWtnBwa7+aNcsk/xDYD
ChvIjFYC0wAwyK2uKjxvHWIAdDcTv401+g4d4YPOoJZ31aXROwhPIzWRuKWnHTn/1pdNWPqFBpbO
G3DlshB75vWGwJ1l9jZLx/og+gH3DH4vAHftuJqVeBtnrVjRavMe9fqJ1uzTUKJJpd7BtDRwmdMu
052LrEUVSns3X3oxr6UAcR908Tdpo8oUyvraZPJ9qMGROFN9HiVVK24A4GMZp+qK8hfVnVDTcP5m
QD0Zvaaw3yFhfaiB7lpGs0yWG0M0R4eRzWV0MwdxB3bvPqL6di144r0WveQMe7nXbHJNHgUwr5XF
KGgwEiaMhug+voIAIxkZ+4a2ijm47ZdZUoSmVW1oXkBMBNosyf2pGXuXWoZQlbuTP0ROu2674Eav
knfJxBrEwUhnL0OsHqY1uGXUSDEiBDbh8NZLchlZpXa2EVyPP36w3pVmWicqrK6nifd9H/UIjGFz
M3vE/oous303CowNrWgDRQxw+eIue8eCqVZY5im4IcDdBjhjKLumQDs0ja1Xs0OZ6EleVVE2Hgup
6J/RovsxMcRejRlEasVed6pmLA1BIliZjo/AhnnoKY0hb1rh+KhB6PZR574ybTV+MLbJpdRlseag
9Fa1qZlXA47ruGIfzRJ/evRcFuNtQtDbCiBaSi9odgGtcSt2Bt3OCspqbTcmK9OBnEs+iWpf5/N0
JVv7AKAqPgPwaBPERZ369CE6TeGknkG3jNd4ItJNkESWT6JVO1Zu3dH0xiXJTpzxmJeDBCtYf3d1
KuV7nSBV6FC0rPTlgGhjyIn48k8aceRrEI+XqqNeaC49OnPGenwTioOgNLCdUaY2L12U9dlonafC
GtpnkQfW+r/5/cfYYf+j6XoLJ7n+aJq/Dh3L130OHVgW2BC61H79GDmWMf1z6JBfDIHMIi0Xw/Mv
A7z9RS7rCOiB6GMosowjnzMHZgY2ryYxc4pL/23hNzWJf5k5HG4D7Ga9Hw+5/Es/j/DJ5CQ09Bbg
1L18XyJsO656SaEbG72WrAaCVSwqqxMR55vQGm9z23nhg4hoeHbbopm7aOeaNeLMzK+zPv5eJwy5
c5Vecb2tV7FdcNSivsetc+9mTQ3Npt5PeMgooKErwGv2GujUSSvOsWscE5UcszD9UHH7zUDpt1D8
R5R/9n9PTurclF57HFvzA94pPke8AjqeAXjpnQ9L+NHJs6d2sRUEI7DjGqdBpSIKExfzQZoEwNSk
j4FcB99Aq4IR2vf9QqmVI8Fey8nfkdMd37TSYhVy2cYeirdSJeaTrQBSKLyE4O3wB1rk8iznPspc
E6cg1Kc4piMgjU7K4JO2h1HBv0b03k5d/ri+ya3R9D2XNWrvuqhX49HLzdT3BGEX1oVUiQX7rJQL
ppamCHtuLkuCxXvWzuEj1rg72+QZ9WNfMH5R4KAvNg74piZXKvESSohMxG0ghoat8lvSoT5EK3gX
jnitPW7/mBnxoPR02oZl+VFVGTxRr9D2nkbJg4ipzjCXUiM+iWh2F19heHEE9l8lGXYkRvKmZQNq
Kxs2S5/dSuA6OBE0bYAxEhdNndJ6qpW1mKnSKysyvnMOxyurSG752TYfrqn0elPXMTfCijB4HCRL
KUxsEyAK5sL9GNyQwEnX8mMMiTHBX9IS9xqkEPbjieXFqqPnLe4n5LuIJ8ngkwwLhPipY3AkrnDZ
i/TDnZL7sJivbVrAVrzSqV9y+yeFDUwP4N1H0fSoudl9b+N2xNDyLZPa2ehotu+67uxovERFndxX
LmlPdASSidHgnNsi64cdTA+Aswp5bdCMVRuqE8avvt5W88Kd7r2kEesxjNXB7efcII5oV/1/d7rf
7nR0xPzDnW4Xv/6tUrV81efR6n5Z1h+mJZe0yLID+eNo9Qjt0RhGXoVeWPxg3AI/lyOkv2kYQ+Ki
h2whUv5xtC6QSnQluqst6mTlvzODCfHX7YghlnN1+XbthSPy69HqdQX6fAihuoqqD8wOFEhVEdB3
cniMdnQDYly97BYej2mAPB7cm8rgJd+n5tHVXFqsWvzJ5Xsy2ocE1nZmm9soooe9NMJTnFLQZWPw
9bzhEsYPdUvoUalJB8r4So6X8nS6kZmzyLVRnijHndnGF6EOICvR92MtDADp2pU3xOtyIu81xRuA
6Q+ywBNNg6JP7BhFo/+eevhXSbXS6RGJe0dXx17RM9PM+aYc5duQRKc8gfIx5t6u7KgUzCsM6/Ex
B3rNxv2rLidSfuo2dYbbWvUg5b19BFt9juzrLnROodC+04Ilr2wo0loyPNUVYW0+sk6ypVWnLtZe
NG9Mr94rR+6MMjx4XvfNMJKrpiSXUds3QarR5DacO/5V0BF3qTXt6BzEIJyEz9rEIUyKYMX+57Kq
8tekxyBiFUzKtjUmMNmGXesFZz0hyZD00bodGxouh8iynhonqSqaenBVD2y2jS5jRcyuWxZmoK0D
W3udnP6BBh6/wQtBulvbGGF5mbExH3pBFwrckohNein3oUFlBowJsBFPddpuqja/iKKUlmBx0y8r
eVNrhQ9fbmW1D2M0ccxNB8yMWxLzNXED7DFtue35DEpjtVfusHFDaW4Mo3+I4p4SRwoDIplfzhjq
oQAIAADqscSAb9EsmdnDA7zc1Jd1pO3HxblvBML1xza9Ce3qtpDyWxXWB81iUG/LikwkdcaU3L4n
LvaWiOgBO5AlBCPoRUg6v9PLWzsetzHL+twYN17kHWQNHzLTmjWn5gEV+GirwM+IUWiSz5BJ7m0S
FnodHTrVfcSSTzoxzLewEftVgu0u1dnLl711wsD5Mow6jchOppOgIC7SkBvJSgIkOUmShPuMO7nb
mISJMwcXBokT8irY2Ht9E0XWVxxHa8ombrOueg768MjwUvqiMhDr0hMw8C0VyCPAvGUn6HzH4A1A
2HlOWOW7gMOpcKGqhsu+JIITAtwvC3UXpfpcvf43Mv8Ymb1/FOMuirwNC/Xxt1vvnyQ5PAiEv3AN
sFz+cUR/jswOXZCGwQabhCBa1LLC++NcByLHJvp3LvEC/PhjZmY/bkl6wxdCqrScf7On+4EQ/nXr
TVZyWcizpTNt689cOOmqzEvBVh4MzdNWBAmpk4/MD5WDppFe/yrFTK0uddUV/v7WFOchcxc6ao/t
BVOSnmTkMrCv0w2xGFxmpqnEwdmeQNU07Ji+8IJaHTNdWm06qiVYffkO4M4pF3D6i7j2deWAY6yt
cdPGJuavae9MzF2jAfAQzqNxPcwI/g5o0b6CQhkTNyv0yqGASaNmIaGkoXC0pyDL852mF5cpUYdm
KQMM0uYcJhZFPX187VDjw6j2ZLstb/5KkkHL3OshAWVX6ea9G0NAcEPu6HS+7LXYOEk4D/AqZ7iW
JKOvvMmuKCnojFXcjiA5EzfJ1i1gBqvyw1Jp9U4MRQwNwXDS8YZoqjZsHcqR9dWQUpH5YKDpMxNi
vUXlJxeF3k8ZykC/t7iV9LatgsUWEOrdu8almcoKks84B/57n/52tUVl/t8b9V2cffzdvZYv+hy+
7C9cWunNsZi/HBhkzGV/vEkXeyhYAvH/vtPPN6n8snhpaF+1JP/1Yy77fJMu0hQuIWz62IiWv/s3
b1IsOn+52FJgYhE6R723Xcvgqf98sR1cmcHZ1tqDYzmUNsNrKa8CN7JfbSsOodKO5QWbqW3fe895
D7JXyIjhvj2ronm1MbtwXavubWPQ1qZMsKCwByOltOqN8LGZCiw3EzcXgUFnnh4ILtNUnek7+rP2
gfRovg7sK+jAD2MmnqyYmhm99R67gLyW2ROIG3OxJkjGrj0k0jznNsvTSX8tQC9sirDzYyJncLKq
ZF3OjU6KmcAW766WjNP0PZ67aetG+cvsWqBaWX4Pk/7dUvKQdj8k3W1r6Dj3THllFhm1JnZ3gyqy
1dz8rTQBDoy0lyZsqP1WJpdVke7hBV022rybQjaUaX9nq6W2xpjA8fZR57eW+dDF3kPeKXEIys7e
9YLHnVvzNhqrp0hLLixLvBoWRTDZUlgxRBcJIlneu4+O1O4Hs6cmVQBAtl7YSD2nhXVsMVGKfvpu
yEE/qMGg6aQ5lnrM9bdLPhYs6MY2kvi+HjRxHU2RrDfdAP53jJITXUgk0YbkzmzDepcOQ137xTw+
DHr80rrTWnfya9X3RC/mo42tgnIC0XG15MYtohz/YtReOs5wVXJp3g1TsU3tgD5zp3vV52Y3xzr1
eMTWWER+m4X51nTDbTeN74Ub1yB0B5dYQq2vEQwZMpveOvCGe9SlRkqy6u70eg6gOfc14qLeTc5L
JZD8G/+/c+m3c+kfDYz7F/WaffwNsGWRpj9PJvPLAiTgA0PgD/zVwGh+4cpn/0Jw/zyZbHrI5ML+
EktRGXfAn8cHHvAXLNi/kfmWrPyvMp9lCqoJLC6FDDm2/SdPYVYIKx2lFx9mwVLDSvbcSl9i+mea
5UIXON1XWUSPUcE2xh05IrSb1gEoN79MtHbVY7R2BA089BU2Xh2sJvDMsjEeozrYhWVy5sa1rxL3
MdLpjSoLWuB1fdh2HV5DI9iSy9llgo9kt9x6vZts4sgr2JBPg58Jfdv0glyr4ayU196UZEutSR2l
A2zQ7S71GCIrXY722q5JEhYDG74hHM4NyEGtaLglJecm0Wra113aojtoksO+9Qg3EmpU5EFaBx1v
RO8XdJVlWLsrG/wWjUENNC+AX5bQVpNJo1BgbkIZU9MAUaTWWBoGeIGwuoNbsfj6pit2vcKyyCHJ
keQrqinLtDjVbHtk72wrpejUGsI13bDflgeHi88h4Pb7wCiPQ8qOpqeEqRmDtUDEEWO5pnQIBism
QsnDhVR0FtqhEfE+Jyhee+WuK6kCyqNtnxIB59IS6eOmThJj484Q1x1rK3PxVdUEogND4V0fL8l8
AS9z/SR+Wxq3HJIxidvtcd3c9zEyppWuKID166jfJEOwj4Zqw6/hIS2KJ/jUc63dWmSlKEHlA+Bq
qmBoy4VzlXBZDEx4uKQyS4KXAR2vpHUD33aUP5Af0oLgMY6yWxHTSTXVWP8JK2Sxsy5acXRLuDxS
3wVSfojWa3301UfyWPDOlbhIaiJIvbmKBN+sB5C2BLnrx8NxFNQWsd72cxQf+CJPzgQsX2drG+q7
EAcpIBjOVqwN68YZHrq0PhQBwXc+QLyJFSv8dgPfZFuWx1B7DXUqqGCbUVTd3hEuQ8vJN4FZHVLA
9qlH6zhlWJWRpSuV9ZdmNp5p7sCZBWbIoueojOy1Q++Yp/XXdVNcTt0i+KTrrqgvVKvvOj1/VI5D
+FN3rjs3gTozEhs1k63Z8PogYtKG2W1ldXsl200hKOowo/diov1sEQJdg5k9H1cFrWOsICETuLi7
vGcVAi0Ohu1QQQ8ekjdXFbu4B4nXWkcq1bdTz2ito1aO7oWYOiZi3nVtfQG3dA1bEgjzhWtShdnm
Z6vxiCgQjSrGG0k4xY2jC6NstshJ9OuFvF6S7TSWdxZhXeFUh4qWrTYqr8skuKjKjgaA5nWedV5A
xrwdPe4JmXlfl/oZt+LOgpNQKbgOSbYTDktevd24Y8JFo1fHehjuHC/bJT31Pk4cvA2tu489XtiJ
l940dPH4uoZYZpU9kH9Fg7wga6iw1KUkDdhF2DRybZZv1RpKHAeMD8QONQsYk8j2SxGBpZIrLIns
vOz1wOygFtIC+NKVyBy0wPCCVTwVKsigkZY/1jxsuOCVLBM1VD0G4AtX4Ug0gzqA2MRVk/0fe2fW
FLeWbtv/Uu/aV+2SdOOc85CZyh5IIDGYFwUYrL7XUvfr7xA25aZ8HNfvjqiqiF3lLGOMltY3vznH
VAXWX/TyuN/7iTZekQ0sJlqKLOjOY/5oBN293/G3MXJK0kBkDk+BjG5wPxzHEp6dBkBKDYkRO2E0
eaPfB+MiA9s/dmjfWeeM50KOmeeLYGFW5EQAy47bFBl6ZU8K6r2q4ggKtIKi2GiXVuLD3/f4l/c4
9/HfzBf162v+yiv7rct09/Lf//qqCfOp99e4/o81225MXfs3kuh9wDAI9OK9ZdVBHbn+BkD+9ho3
kQAw6zNDvCWBv73GySFgoIPgJuwvF4M/GTAIFf/Haxy5gaQDJHq6X9h+/Dhg6G2ScC3vgl0w2Dhb
SqbxpJnfi6pJlKVn0TIVImO11F/bAMo8t6PlQ1JHCXLFTNdNFd9mLYGozgBjTPnCjWYkVxXlnBOB
M6mVsG61vON9Ytw7SkjAU/tMsvOqtmmgLMuDIbV+3UyJvaJ2417TqLbUlORouKYHpZmcDtLuoGVA
j1V8Zm5eXWA/pfSXxOzEYnHJRpKSI+tBdYp2R6fGKQJiqHE87gR1EkuYotrCjcibmW5Gp6gZ63Px
kNILqrrV8amkVylWmMI7GbGIxpgaOAsi+8cp0qrzkMs7ADT7rpurKKOTbs5r/qHwNDbrkpWSrIDN
lIrNHBVed8p1RzopYssds9s7iZL1TR7TZJjGAUs4elKtQd8DkD626QBpI8tNmhLHZD+24txgt10U
Is6XWO7MF4fLfwXOfiFoWoM+TcV3PPbRRWH50Qe7LNSlaItz6miUoUfu02DrF5nVPEMZKI5JE85k
f4FJpxouggJrhmH0D72af8Z+5dE2Xa8jOTrnKq2f/YJURFfHuyQIHmMBlVRo0TGBbedHLsdJgfcx
o6o0mYCzJlQG5JPEFdB9kGF9ABLZ3yS5BC6UQUnROuc27NVPgg6pDUzufImMdeO2CSD62qD2b8ov
08h/aK1QWxoyuiyISS9USgwXrbA/iyG/FqF/rkVW7fJ2EmsKEjMvKBMo+YPc1kW8abuuIGIYx0RN
giujTLl+gaIr5rJ6XqnhUliSQYgOlFal6Cqkfjrx+42B0LyYasjTPI5IU1X3Ge7sawGcOnXZ9WZd
TQNB51wl6Xhbt9VTO2rnxG3MlTVWHy0Q19bMum5DqNfNzL9uAGHr0r+I5FR5Kn0gSLiu58/0bOB5
RD8zZHnA2tYbYjtPnfJeSAgfmZtsuhpPWP0G5Z6roFnPP0cEkFeu2t/3jaoxYRrNMmq5yNEyc6ub
2U5xm2fZKE+dq2KEcA9DX5abv2f4fIbTuvy7M/ymANnQ/mpJ9/bB92McKwMWBhRTx9K/Rijej3FU
XkvlRMY//MUc8YOYyy+ni5n//IJb/l7MNZngcBwLVSBAGX9yjOOd+PkY5zdgtvsC1Keoi03h9zqR
akVCNxE/drGfXaeuY2ydItxzXR2WTeFQG2dlj6XejqirRKtImB5YLl0FvriQmbEWeODgwSAEROSG
EGM+9tZ0mxUU9eCcXCbpdJ/Y01FpjBsryS9Gg/qgue6iaIstAOi1DSDWb+TZb8snBNdbbN20KQ/J
yzRan0WS3EL4v4kz9vXo4iu/Te87u6mv0HeitU/zBjJNPlux6klct4Y9ehYpuLMtpwlahOvmu04V
8igIgdQrKSozWxiDPcLnF00QEyYRTlVC6USkLStQQT66rTIi4FaW4izs1NRfyUod4ENsS+x4C2p6
jyxeI09X+i2hleu4KbtljS4cJhxl1iwV+9K5z1NxlYfJtetLENGoypi6KRJGZ6477EpJkG9yFOio
o/4kCLotDy/cpmYWqicLtM4U2w8xQbrSTPd0aV0Xfe07m8EqcJ3EsVsvtKb7lLHcclMga3MdV8Tx
Dg2BHrFa9U+wbB5i6bzA+zkzWV5qQ0umATG7B34PGVAtaRMChtCRF18qtcyXnObLvMN0LqdsSTsl
qpwKGRXyarzAGgAkM0s/lDP5ph3co0ZVLku2MVgRkIEypljJsgIqSgmB/yqQRan84jPZFHnEFJW/
ovTX6x9SyO8ujTJ/+UVcYhZQ3k8b9GXwBMxTb/18P5qtXDB+TDwsgr5wd/+9OZpt3BoASyQZMl0z
2/3fhw1UGY4gqisJf34xf/+B9ENS9T8OG/Ji3EuBz7tzTHZ2gH/n8A5yhf4GJ6Y3Mm2Y2em9eOy6
uoqXo3FR0y1gNMxCPjBVgkBqanpBN+2jhoHOvrVwT1qpe0mceuGX2E7bHLaBUDa02Jy1WQ0R8jaU
Ln3hH1weZYcUVWUa6yG9sUJ3a+sAptXqoitp7B7qrQoJi+4PTzfQICZ1XY+154Q9nN3ZAT4E4s5t
SxC2VWfa6LJkth0ssmKI1onSg4DLMRWUbIcZEtuKzu4qvjIzbRvY6zEoKUC7BzuxGzp5iW1hyb6X
8DpjpDvV+5L6zKkt9l1r7oidQUPHGASJ2KrNG7XvFlPkLy0j97qsgF+gbEVer4S0L7n2BAtNWnc4
GHZ2Ei+V9rqmtM+mlDCZvdolKXXtZgjNhQG5he/w0lHjnTpmzckK8xZ/b7MdOvc+NC9GyXkf7Qol
vhbT2K6gGjz5TXE3mdq6M5rP1pQID/1u65BGO4JKe4jK8nPu0q4YFO2VOnSDZ2TG56Lkwqjk4ro2
es7tNjglY3MnuFcv0kI5OrKyF2PebWnGMPSVM9gBEIHKqxycTBm5Vd+dOL15x56brHfOUN/xYGuK
+aqXJT0i40Ph568piwIP1r7GaRttpx6a3bDULRZgwj6U00g2zTmHTuMu+qbnyByW5eAsehbvanxX
g0ZubIDk8TJJ1o7zMadRCagxURnIFd1KBp+yVEcxyI+Kq50HF3iPGUBgw+Zc0xyQo/bRclLNLHKV
RoG633RDaO0h3LmLMe6TdZxO6SU0h+FapcmK5buzqdVmiSlYXU0YXvDHq9PaCpGMkkwWn7Qy2+VV
C9PHvGnoNwjoOeiVq9ZwL4qpBwpdFRsuiPfqYH6knf0uFy1bBMyJlomi0YB7tNPcWgcufpbaiO6y
IDxrStCtO0ELZRBoa7UZz3xBGSWXgB3yLIGMQ6WxCyysQp93MbNUfngZJU70V5b/ejKzTf/fT2Zk
+Shtf9UcLPjc+9nMgo+Jmb2fDk1dMId/2xhybOO5svkvkahAZ31n15o3hi4tR3Rlv43bHJnfbQzJ
y2iIfdbbRfCPOjk46H8+nA02lqrANKYLuDnGfHh/dzjbSSitXtfzXW1IkvWY4DMQIq1mDJ5F0oCd
XiQepri6G0BmFE5/5WfGbnL64rlO7YqaX3IKo0ZEpcH7vU0KzspJo3CpSTZ5ET05JowWB6kWl2Mr
s4Pta8GitVEMc2XflOqOftB1IB6SqTb2qVk+Wxm0D4e4CLoTv71smts0BEOIT+mVzp3IA9gSb2g2
kGuf6WsdlRizGhIHgVVsRO+cGq08NdRjL3H3B5z+yLxhEsZYbgpgKUabNCtbbYi+8/pYWa2ZruJU
+RTGjlj50g2P5qAAqQnLaeMSz9s3PJGLKVEKkvvA5CNI7oUV5PSXysFY2ZV4Em1Lx04TLeH3drvM
cBAeUnCd0nSxSCh0PDp6TiFneEFqn1trGz/0QXHZjMBVdL871IH/FCQIv5J7KFuAY+OnnixUZ9f6
tEzGOrr3NK9K62yl9GYiVooRKuYB5tqgPNexGlqr2FVhULWwVcfJB2hbygxWba2s65JyuSkqSR0o
1JrHTnIh9QoqF0l90A5xcpk5c84gr0gF2mm0cDC1LrTQAUPZliENeC7tTDKDgjAl1iKOtAReog5o
upoOTst3oxJyK3WLDEM2bU11nC7yqPwIsfEyGi2sHpky/bURfT1vfjt6bp/yTyCmf6Ef8rH344YW
N+S5+aplaya3DR7398GTNaCNoIc3k+PoB/oV06rLsKoaqi1Imnxf3MCCEBe/g/cQ2wNIiD9CBdJk
+fNpY9IFR+TQ4BrB9PtGHvnutBnUSE0GZUx2jhZR8TGHUM8U09LPHDcXVWdj+AQZMXdJnOYdmVS7
bTYTYMk+TWiD1eScAtMiHB55htEebIFVSGpgh4cymehvjPnpFrs8SQCzlihbyI6kCEGQXjrQztU+
oInFXqfxw9TgKMq19CXF0wdX6jZv/WVsjdcmrCrk/eP8OSeJtoVavujtAM1JLotmmkg2WSu1UpbS
eBzT9pTXFdH3AAyvDxEl+Tja7XOWfzAUe8u3+qV2Jpb29srgahP6w6JR2PilgFiT8cYgpQeZrvFi
89j3W7V5zZzxExj4ywzj/6LJze1k3xWG/aET+jbO5CmNXC/SPw6cLLkK47fmKeWZVbTwKpgUEEUP
NCqgaZUMvxlVy2JFR91FNkrP1ujGXRpqyeXJxTEudYhT0m56HmTZrUNYY3QDP/dDdOnKdFVZ2aHl
Esl8J9SD787YaTqtc/zffR1whRugn8r8M7Vnm8DvR5BhwaMRTgN+dXWfAZDK+70j49CzRzJiIE8X
+hvdLISEzIo1fHZrfVzUWSah9nbjQrUo4gvpyW5wKG7USAbUyBdGpXrkp8W8w1AgG9TJME6eSBr1
BOlh3KrZCOt0zHtHxSOmJLg2irFpl1rRu1sYzcpNqHfFXs9HDcFCTfmWwNStZHYaLF1djo4iuC6W
PpZRQk1lT+yqm6aLRi3WbRPvnCn8iB/f0/nyM5da0t5QlqK6Ktr+yYbQ2/rNKRiVozQtoKkkQy11
2VrPdViunKY5lJQU66IIF0Z3zkrz2SCqFAmUw6HOlvDabhRWfj6rXzCF6n7+G2s0sVOU8KCBdpZG
vy7Du8youeOpV4H2qfNfQv0xScblWFZbjV1jQFRzIWcxMsBZbSOYB9YA2cr8K/Z9OXFtpt7f3fDq
l+gXvov5U+8Hrv0PRydZp3f/Fife+4ELxcBRLQ5OViXWXOj7TenjfodbjJrdmfhv8wt+uN+5Fusc
i5n+DVT4J0qfPe9jfrRtUjWgU7xjMOarvBJ+vN75hmAZNVXqjsufTzWfFsEFbhJcFDZUfpeZ+hOx
AUe9VKsmp05QsaalYbMSLOlsIddav0jXfGns5IKr5Qch0pmCzcBs9Ku+MkAHGeIoyN5sRiXrLvOc
K5ulBqBZEOlGUX80q9rdF4InQiSi5xQAV9iO83Jm8sv2aKq9slYSAQWl9/trUCi3odukt0pYo0S6
+WvtxA8NkdFFDzbN76tdB0zNn3TmtUbb+s3ItYmtDYvf4FqlInxR2+mdXnV3ZGXucJLUoEX4HWGw
u417yoN+9pnOf4QsoyHTQUCYe3k1KkIjinqHKPkYU9wLeTqGljeFn4eZ3FC1NJvPLIdopjqoZYfj
wSGArXiDXRvNKTK41BISCvzd24/b//k0/N/gtTh9+Ytq3sSVT0U51nyB7U//+D/nIuNf/zV/5t+/
5sdP/M/mtbh8yl6bn3/RD5/h//fr77t6ap9++AfvbSF5LXEo37w2VIK8yz3zr/z//R+/rjXPY/n6
3/96esmifBU1cL8+tfxw/7zynBN3v3vu+iTKm19/7P3B06mUgtfGSpQ+DXacXILeHzyD2kKWoZgg
+dn/4tL8tillzuLZp+f2/X70PlgRkTFpvJ738lRfz5Pa+7fhh7+ob39x30PUfqF6Me/x1rKpdlHp
rJ2tVd8PVpWVBH2v+tGOQA71UiI/jW15WXSsTUOib6B2rBs/QADGDOistWR8KTX/NmUvpkKdYU+X
DP0NjUQwhocPxbxFq6lybrgNpezXCksc9bKdpRV2b5g0j0RfiLTNWzkr2bnzmo5o9zN5F+fcWrxE
+Mvy+rzlLWUrlxly3QpK5EWZ+dAL5w2gD9j4mLIU1FTzomVJWEa4n6kDOYt5fxhADv9gQAa6MObt
Iucdm0o4bgub1SPyh3zpcxfA5byXHFhQmnWKLD1q9ADKcUxXqSW2psyfpx6PIiUkZ5foIdNmEeNt
dsSipnMaR7jkCYcafDcG5EA0UX4O+S4jbek7tTCfkDpJMZCjyzVLAk7pbcBtuXkaJOWqNXsHUBDL
dLIISsb2Y+laHGuZN3UlEQ1hlsuhd3adzOyD2psFJwKK17NWTrg5oizju+vk1gCUeL7QWCGkT0cP
q0M9X4FCKbMlGLSPAzekKfEJaet5xxKh5ExLuMBUb7eqMTWydcp9q6kcgkesZ+mGClFj9Bs76PcR
dzigAaQ+hOKvksLFKq/blxb92qs4SE9VZezBJ704YXyJAvhMbiShskF7DGpnE2W17WlcRdOMjUEm
LJbmavAYpuptwiXWpiailD1ljIN9CNP2ueQG3OXEEgnsg5EJNNMzBTfkaNC126HJ6X0I2ZUYrXpt
aDbz20Q9bKLZ5T4uzWt1SPLj6INlyzt3G/vQ9ieWXcea3eh2ihlI6eu9FxOm/QrnyzDxZ9UTBxte
FyKH1rTZOm73oNfaVZCE7sIM4yscoc8KXX6HIBU3AOHu1fkyk8Dw9IjH9jR8Yr/KpvDRqNxViDdL
R1NcJlVwr822rYy8QYiPy2n0F00px52cyn2I6ytQcH9V+SEFA75x23HZJIa6h6tNtcDAYN1145VW
gtAfy/5OM/h3RiXu5K7l7Evr263ApxZV6iavnYOJjU0fgWzMvrbBxU3jpNbezWayVGOearf6MGG7
+3vQvzlibBzovzvox74oXn5x0POx94Pe/YeZ1SJ3QisRxpM5u/h+0Lv/zKtUFqwkY34KPFo49WdS
nUBjw6fyfTAGUJSLi8bldH5j2Pyhgsbl76crFoZW/P2QoPgjk7z88aBvmsrO3Kgirxg7xdMEDGXc
RHYzYBzpKlX/0I32Y1i1R1GlW64+FFIU1AomGGGdg4GhEc7kbRcU8MZj/dTSKb4gEvhalaoXUWXR
R+W2peyEH8OaH9uFrc8miDywo8dirsoY6GZIRUwdKUU6vuK8mApAkHKY1qOEn1EqryQy3zgb2qA8
xb15Ww34I0Nlp/BwreHAbGylZk6OtOWo1/cB9HXLCFcjI0gDHMao8YZmvdd246lo5iZZJiiR1bRJ
TMtJZlvNrG4QDrySRpOYZhMBj0aqBtjiEYnK2Wg+SPc+YVuT7twQjv5i8EnewzPBjJu5Oi8w66lU
0QDMgQEuTZwC3w0UIDmp4wYLTLEqB+hV9lRcFmMeYXxta1ymMwtlxATvM2LC/aAb8T5rw2NQq9tk
9E8y6zZsdbzBsLyIZqiusS9FSWiT1Pkn9De2lohvi1jQJBwyhGbw9GV6cFgJtFPDC7d+Bo/nQUD9
HPfq66Tqn5TO2ow2Qro0x4si6Q9hYekUPMRsaSUk/5biNuHfK8kN9P4IbKmWYjT8e1B8OSgYnH5z
ULzmwK5+ZbvQbT74flQ4WOQIR9NWPWMrv1+EkppmEco5oAHDQhjjQ+9XwvmkMGdJHd/F22feL4QM
aRqLU4f96JeL5J9cCH/BudKJXxPaNtHmyG3/dEykpCzgAqT6zqpGL2MQ6cLkMoVV3U0Bz5lmDs4B
qb48xUmP3BXaN84MvtYn3acqXvVdfoTxoirNcE/HsIkE07rxVZc4dyrN62FlkmfGe6Y07l0oU5fc
XR5jmFhmcOaVjAWXDBw+XqvhgomWcPDs+AqiOzXVFo68t4b0rKZw5InzIoRbn8HMJ/aFMw5eEanP
FCDom7jG+qZhE4CWreif9LJTPEfPNtIdbjQbnm9rVKfanq4GpwVOp/Q3ZZlRadabJyUDbkPBjXtO
cJfG0O1l5FHL0d/b7OVMtbk1Ncu/KpQhvXVznKtjBfmmHQzzPpqtIzmD2ECF3Dy3/X2i3p4o57cz
1iEvhv98786feX+YDBgu81vyS3qUK/y3965J7cw8Yr01Ff4kJWvzK9cWgiwrbkr+/749TjRCO3gA
HIB0b9L0n8xXb4upH5QNhA3NNJnTeO0SmOWJ/n6+CumIsRsgHbs4l+4ijEuAyI7foY0p0bpWqp2u
qGAUB187FIV5r5e64+VONgEVGk55m2/tiJ6jKrG2CY1ljmEOV07tDJu0j3z8KzDCeiGVtZYO00qv
Rn9hKI7m4Z3B5JiP4UqqBMqiLKUPoLEK/JXZjTtqwTJiF7hM8qhbRqYplyirCQ1M48aPtZtidK6L
Wl5Br6NYDGYyAYmc9nFw89QGYLRylCeFCDC7ly5ZRKYSeRbjzGJS3IMbjzhpTZGvlDJfycS/kEmG
c8iVj7ZifqjrITj5xhB6katiIZddu0pjGPy2UibPvjmpfO1oJ5lCnnZAp4GJxrIrnhoUmylt1lmi
4hy1snU/jt0HOnFWsNIf4FW9AMYhI2A0zjE1hnQp1AYdM3Mu6y64aBLTXlYidUAWNBNJMzs/p7ri
bmgF4soi9X060gfhwKo56nmQr2GsXdajvq+M3qsdd9/rdsRefxyWSR/vh0Jn6CC8MdXmuinzcFmU
06fOjOU6mBx/p4puLpCkfDi2A7p2CFAsRERjZIQNbCFAmKil/yxqZgBRxRRlIa13qX7qgukjdcvU
EY4KmjR/8tDH32+A1KohcKbuDXUihwkD/iLwtWPOxSGckk9mDA3b0D/Tn654eK/X/ZB/9O3woXaM
i75Pz2XdEHRIRLdIp6pqbssWalUd9FRJx+p97gbPYy12LtaqdWcm4aNMpOezYgW8baL6wGQza3qG
4NbR0Civs4LwRhW+uIF9zpKO3UadTvDU5TXjleU1avbJHvqHoiwetDq/TUe8zb3Un9ukEksh61fq
PXyqOJVHK8vKnVqp7casKX83RHXOKKphkjZ2o5Hf5EXeAyLlh80TuXUHgnzEqhsfp3TaGhN0mMEf
m4MagTNzpbnWJx4CdTolwUQP6ORvmiEtyFORgVStOzWaPqtR7OCrMK4nkfaPhd5+Hi0/XzQTWSOy
C2IfNAabmBacO8QyfRmwjyT/xA9JTj/TNfUmn0O9OSRG0IL38OeyyivfKqNVPSRPYTJMeEjA7tVG
7a/8CqdzWFC/w2h2DEcgOySroVG4sboqi/LOCsobIteT5yYEz1Z2PU7RdtStVaNLG6pi/5Swp1n8
fZF8uZr9NtWwfc1/BTaYx7T3NwkaOctFEAZfqhC+X0o6uND4Tb4Rfb/dy9hKqhjUQHRx0DP6cWF6
f5WAA0PX4zbkAhqfJ8I/eJNoM6fs5wHORkE0eMUZNmL3TxYIn7YdPFEkibPCONLotWXC2udhR25A
118bt1tbFbJUF2OijKJN0fnHynaYkCxPsWn+YxmTJtqhn0c3KfQbfr7X4E6PEUrzPBGsTPSkoFAP
lWYeFMpSFrEF3iWFZujGW7OLr2gX38ZTe3DpThmNbBm75jbP041oJgLAcm2o+bG25n0njYQ4a1G7
t4jb25a3TD8aoMZ1ihPbtUxnh0N/lbbDskAO7DgHJ1Pf9CnWXJFutTLk1Thmi7if1iKleJMvty7Y
8+VF7LF2XROqXGkRfoUoHzy6WTaFlDsRBPdD7ZJmEhe9Gx1qCihcP/fUnI0mXLB1jMkC19N+sPut
BJKpNM6u1631MIQogvgpOqNad1a0151mP+bVChHWK0rWZGqy9vNmbxFKqwdaaVBktm7iRsQaqnNv
88fS0rXsI3Zgzjkd3LMaaNOCjz2NdaAttDzsl/iM8ec1N27hb9J0uJ0E0Et7kB8JZFzIKPJyLo1V
a24R5GhGCKvlNFlru5lW0gU7moWXutG0tNFOG1Fhp/dd0A9B9IF8AOdcdTAMSpUo16E3ctW37gXU
oWOYJbtGjffBBK+QXWC3zilyxB5mrG03HF+bzKo8Wy2DrSaRbE3M/M8ipSyhlqTSKsKTXq/k+cpJ
x3CvUr9Li2PChoUDrYIL5gaKE23ghfr+g5uUHfaaQhHMlKLRhtvGNLvLv4fXl8OLY+M3c2Uhm19a
uOZF2rfjy6KZG+D4bJf90ofwLkC9bf/Q/rE1iNncxXX3fazEOQFyZzbWYv9642p9f3xRasCSgfFy
rm10/uj8UtHGfjq/5iWHwZdAtJplyE/nV2O4oWjLQd911vNUN9RBWy6lRT71HftOyxjvgmhZBMEu
LYyD3yQ8G86ymLtB9ILKal1kx4HKEDN2Pg9UiIy9qPZBpDmvYcZIhkNNVfGn1tOt47ON62IAsV6Y
7cZaY6OgdeXBkr1xnPS+3rZ+qm/Twubxxxi+q+NJPWZxrXi5iOWHLJyYcTPCWEXQWHSidle8AZbs
doB/vpp9+Sjzsj7QNwZISv+Y5PUTzxHXX918YHn+gAl3z5tkHxukKZ209PDHj1QJWOo6RPDHZk+y
DNcF0yP1yXWhPfQcRFMWeOAVjk6Rsm+Mz8bkmv2y0TXyCgTnsDvx5zzHhZuAkOjyK2EFkE97roDq
yLxLz6yys1wsDanVuVApCpsqrgTzsK1bh77WgYd1idyIKUOl4gRcWPnkmUFMCjQ6l5juFcfeWUFE
mOeq4dYxgj2cDGdfDzmxuXZhiduk6peFTyfUTIMZy03T/u1++teXDb7z2w0+IeT8l6rR/LH351sD
ryRI1rA9eos2fjfo6v8gEnN5MXFbflWHvj3fAiATK8h5ZYh2xFP37Xqi46MSUCkRhXF+/lFlIMbP
n59vptx5Cc8uE7gMi8sfJ13RBXEdpJm/nXxy3bXr39pafE3Lx2ns86GiXh06JoPXDSTMha4+Jn2w
Ax6Ct8paUYaxMnRA/Ga5rulIDZzqMZXWuQmzByN3L/uuv4wGZouq0A+jkm5UBsuEou1Jpa2J9j9i
3MajTSWmEXUTWXu86gYV8Hpf7svGupzJcYJZsS9GKsjV7iaacDSW7l3vfKyRwMuRxmIrxLo+3ip8
HQXtQb6acL23VmYpD00jT2av3Lh1dQCmvk31FIepPHUVczF4AoG5MWifBgL1ikge69E5ZkDgUsKC
tavsYlpJBvfGgBTeaWyI9GBdIbGbg/upc5q1kTk7xXcfXRlvU8uiQOahiUfewSqiLzJVYN0MVnfd
uz1zNLe7INjQVrIDkbJUMGLLTnws7HTvh9jKo8Z6HPtxFQ3PQTItB5ZWDW1zbT99dILpMFe9t2nt
BTgjRpsyplL/2LraXDCyLaZsb0IUGAd/iZfVA968MamAk2V7JQJlC4v7QL4Pr36wmgBA2QopBv3K
FMvZiRRNKocd/21AZXWvLHvwcDZIqF4LNhqNML0pd4F7nyiBZ0Uqje/WJqEkV1aY1yAr9hlkq1Ku
AlTquEKwg5s66QJ4s7FLVHkG10K7TvKCKZ/WvRSktXqHOX5Zq+phKNSLYLCojLE/mIFxdNycP1i3
gwi4BVJ9SVTzXOfhNknrBo5WcNdi+63K4cQqewGmdZk0IxT112gWGYycBsfcXc2pJBg82xAMHetf
LyqTUy/d5VA6F4AdAO+UnmvtBCZTUGPLqMDvNwIDo6xmNng4sKXrvN4a4HCqmjMbqJgQzosc5RVK
6FVT28ck6oYFSwfim8Or1cZnck83YeZs0/Egw+YSVDY7Bgxwcb+dpOPVrDOTuCCgy+9BpnhSnDm1
th1wqxRdenZgDqlaco4U7Srp4DQUuOyAC0nqwdGhJv50XfsAwHpLfw68Hmui3aaQ7twE7FgUz4yt
5U3ZK6rYnsEbNEVxNK3wKqtw6UcKoRXyYOvILY6Bnm8SP+TvvlupGtvXSGtvOz9Z97YJEFPbdHG5
b4xhY87LIIiH+96gAK2vF003szXDFxmgG0Rht00AEAnu1UkBiIhXddAMiEsjakf2gIX5yrRahWdX
ux8Deegs8GiFv+zGfuVSYAkpeGVHW9VIP2mJ/zKEYv0Gt2C3WxHzdVx5XWb0LNrPnVZCGXaBnYh6
4Qymp/J99iMgDgFYJyfAwBlD9XAuIqAOMyOigabvywf4JkudkVyW+UEIqn/553kHy2oeWpwBmSW5
6nlYk866la6zjrVyG2r0C4V1sXN7eOlldUMIZGdk457ykRNOuVWOQTyBYMhCbmVQrWaQgEnLO0e5
SgJJe3C1TcxhZZhlsOyF4xkUVC71NliGw9xwSi9SaUHCrJ9CCNA0vh3xuR9pSj5pA9EjRydP/dlq
Mo9ypHVYultZFvvQoDXeB2JXpkvK5w7RlCzFVF3M3024EavRqC4c2+fHMWwWjsP33KSD3QmRK6wa
57TcFjHfdyg3k1k8qyJ+TDRmMTe4lXpP+xBYDAnjwbc0cnby2QgzOpOq4uiI4DYNilMwt9WX+X4S
4Z1F2gVAPUVW1XVTTh9GRVx3sj+YWXN2TLJ5aTkeIy27mYbkcqqsA4ao6zq5y2r3Y17aR6juj2kx
nO1U3LHspjsZbkQav+AfQvfj61rUTazCtD+VWXAHE3VN4zHeFZvrVKZyc2wvw9jfCsXx4hTR3tbX
WZ6u4eF5fX02kpMU85IsuW5HY11VDE0k/xWVbs7oE4IcXP10FaLtBIAu25kZkH2efbfNnMonUNT0
ciHK7GKkpK7RdK8OKo687JainuUY+9eAyKB5xYzC8b6WyToziJRH3d/y5a9XKa4w//uodHzto19Y
sma15P0iZf/DkGTqJrZzuDhvhsdvgxKKhzXbzOfw8g/Yd2tmxX9r15y3du8XqXlTzw6BGAzdL3Ph
058MSrqYVwI/rAwYx+g4QNRwTU6G2Zvw/cogCUPLCjsx7jKn2pRYdQiYXTTMB4u2d4tzK8Q15GKv
p7NhjSq60PqW9F7U4EXRjA2kc38D7pL6YiHGOyfGDOQEAN2DzLmtcFaDcJTdw/9j7zya6zbWLfqH
Hm4hNNL0ACcH5iBOUCRFNXLOv/4t0NaVZPu6ynOXB7bCMdNB9xf2Xhu99gXl13awTJLpuM1TIHww
1Zkzk9+4tiPuL7Wyd4ndH4fhIB33gnDzRmrDSWC4lpZyXRMojG5ync2wI+PBj8H0jE5yCp3ukM3d
rRu0z3OmvHZuTmZI86or9UaBquAXBYjf3r0m+tIb9OmRnbnnhirgu47TfdiRrHsVdtkXJ4pn6qiT
O5WX3sGFYyXi4Kqtjy7VI8n8QIbKFr/fgXuMFUaGnzl3dM3P9fo6K18mozliCVnXJTl55WChZv9I
MHSugv5lMHN00CQ/uO1bLvXai7TiRkprK9ynAPtLYyrHuMcplxT31cJ+D687cO7ZcG/G8BTiwwyk
BncyFQPy9rWBDmwyB6+y5TkC44BXblWr9lrO6ToFUsxQnho3oXwdOQKsjVBqEu9xVsFuL0b9GVnW
ura/2Ol8jMhkzmaXwJmQjMAxuKhDNj05TVqfWsyoVW2wVVBbwzOqmuSUJsHjOeUYatSNEho+Mt6D
NlkN5H8y9FycLVU2nRDwfcwTmHS9jO8TvTsZZnMo1PED8NQmUI522KNJTbkeQTaj25hRnY/Jl7bD
qRPyG6HtrsniOEVhfVEsUkz3jpbf9d236Kzl7lUIravUjTX9pjc4ztpeoCThV6PEqd0pqp/yTgV3
8lziXnLQUnERe5rGUKvp/IZ1lVUiZ0NVYSYfXSe2wkhxfxseP8dLqj/3BCqVer0ZA2tfKc3e0YdD
z/g8LqadZZA1WBnbOd0RbhNHcFUG7Ka9cqr54BMtQDQ9WzJYokjWSAq9xhFeiSAvVpdPtffzNEVi
cYiLYqezm5krZ9MJxW8qxMdk4TToskpIsnPs+pANPTV7BRWysoFLlfyMk1m+5Ym+MspwNRl4rtxo
jeLX4xrgXlAVi191zs7o+w630ryp1VeBjhCyW7k1It3dFgIhiBqmxUdqz93dpNTPelAPq8Ya1yLu
n+JBMfYarC+vbLGFxMbRKduL2QBOHivjVaZBuwU84ouKBiS371T7onZD9kVhwvivpuP3C+VvZ2+n
CD9T+hfyeuen2RtTNKyOZJF94gl/WULDYiXWYFHYcuN86nX/O3vj3gCniqncEjTvpC//uFIW4CpD
PAY7XDn6orz/J7sD/c+7g88ANVIisE3h5lx6958MTX021UlplM0+M0WgnMqwlcnKNYfhAaYCMDVH
lmyhtLrGnJO8Z5UZwxafeFAZ+aywpeyHEICCboCcmw3Wmm41o0OyyItqvvLWQw6ZkgMm0/nO7Skm
KTrLtVUMF0LhH5RQHCPJPC8Ev7EM9UJPl9WSm9FUr2govqI2qdeVVV2nhnUrLM6uxoEl544jb+1W
81Wp3ExacUx143oW8Jck8DElGM6zxHWOCOS6DY07x862OXqxBsLdigyvdmWlyWkeuTWG3MdOfD9M
w7MFW2Wl6s0bT9+bgHPoBMGGfCUcpexJuwbOclvjxuceXLkluxWJquyxIk0I6XxdYVdkRLMaLfMC
OO9OVMO6VDK+dQ2iltwWD7KQj+Zc3jSF/d4okQ3PYjDxIFWnSsdImeFFXEc944A2bR+LDJV00N1P
Q7oNxxkAXSkubYds086Ne0LhMdAn8ls7RujqZnXUtkJk701scxHqzRnf78Yl9YxPFCBhFUZXUBZE
TppSUp6MZUGkOxt20uq6ScokQu0qE/znpaQl47VpeaUZ85MzKwAJrL4UwACxYJJMm1TG6d+5/efc
fnFD/+9i9Px+jvK/ODqWV32vRsV/yPiBfbEAMJa53k8GAfEfNNssAh3IGDgRF+/A97Ee1ajg77oc
H9bCYWcY+KMaxSCAWZp/fn/VPzk6loXoH6pRquQlxEM3jEXHwu7g56NDdmpQywwBC1Ss+5xgnbS2
8f8K4r+IEAhD52Ns4Pi1yNFJ3xx6KBjKIGvIzKn2kQozNSHgMBeD5uL4grfjyh06MBAqtmbMPTkF
p6rYfQRcpr1COsCgzHpOLWLQo8HlXe++DIF9pmveq0grsYa/ZW35raudr3ktVW821RdynKAyG5e5
Vq/0rD9G2nyHttPTc+Viy+Y81B1/wSx1hDDZlTYv5qIuPRej6M6tqGA9aLOixrvGRoUeOCxP+U1j
PZb9Gsw9opfJ3PZNzwrfJooDMezKzBptOzpiX1jBtiziZxRf6P+LtPb5qSwVSefjAj8xKuMc6TDX
xdowrxApYLds7A3MDbLDOCVfnCYhpdACljW1d6LI90WNQjwAqeDIFweWhT8L9GsoG7auknek5Cm8
WmXkONfvXVU/AFyumSBmW0hBdy0oVKVtvozqDIq2SV5dOWzMMTN2LfYIKKpDwM4veyRGJF5lYXAs
l6zVzMmujcDdC2Xe5aN8mabM2Q6VuKjBfAQh8WQqAaWjgjBD0CaQHIgDP8K+SocwvQKHV/3OYHwZ
9a/T3COsab8mRUjkibUPrf5G0eST1VVnqKEu7u12PFed2a+6QTQ7XSW3SRYn1QXAlyjCwbmpywQP
a+qsq6By7vVBtH4xMQaB/ngF+oJZTNsespJ9pWHLbJ3m3TenLW2v5ltCsHUB1WjG+Bk27rwtrZbD
TrJ+zezukuj5rV4CvAyqhN2KKymT9erKFYQLVjIHpWsxD1AIzKLVauTOqHIH1gmr3Cln5JMGBdOm
fDM14nHsyufBiv5t2n+vsTig/vc5eSq6r39FqFiOtR/n5OfuUOBgVP8QKCRIZKO2+n1NuZxgP45J
6ipY01RSFtxpwU7ixzHJ5sOm0QZJhBOdc/cfHJN/cUgyLcCMuJDUOLD/0LIXQrJFne10r+Zh4ZEn
RKK6wJpddsSC//Sduf5tDvCzZcvQlkXKr/MBWAeWjUMMtMafLVtjkuBltkJO5DHeqeNsfPQMPVGE
WSH+c9OrY/OsVjjW3Ro2aybOZX6VxxplC16dfi7uEHQxbM/Sh7ogWozzttroRXLTaxPpNESz39DC
MmrFcjVOIBWKqpr8eQJXmbpfkdsW66lkrNYq5U53572RQoQ06y+16fiJ6I/BkF5aE7lYHUHxKgMb
4ViXE2wZH7v0cc5G5traCtTf0RnJJNXTQ6qZZPbwEHqRy51iT4Aiw/ExntCh+RUjXnUIN3Y+e6pF
h9YxJDDSE6HSb60uT1LoG6tpvNJub/vJWFsjeFxDfUf+W6NBjLdhO2xaU1zPS1NaYzzqnQcRqXtn
4UfrLicIquUjEq+bQB/9ygyOfNh94QCj7+q52WD398ooX0NEvS964wyDo8PTA5tJFs7JKOpNFgGs
JjdutlWvcPFqB/PWdoNNUru3yhgRSav3H0AF1mXhHJT5HEH4IEXto4Zq4mvU2aikIfDr7aulHpIc
sc3M0sHuHOmHNP9egB6ZpPgaQKho/F4Eb26QnPmxnLvZOY1l/VJXwbkXwh+RSLJ9iU+8I86Ok+zj
UD8URbgxLAtacrOp0ukQmw6hUG66m3EruexZjFL0V7oV89Zty4mBjpkvwazYvsaSnFJHD45t1+zN
0To1TrsPrEedfzkRiB7eGh+KLXpCN7MX0wYCrvfhlTV2hI24LRwn6G0CKKoT7MzcYFITwBtXGx0e
n+rMW+JYbOQ3xAEv1yOJw0Qgp9230EZxqCHzUwBe56PlqaPtBRFiU6OZ7yq3WKfgxNl932Y9WFWC
Q5nFvlqswXHvnyIRAFSmgxAWe7BO+vlMMNF8rwTtsZsiv1dNUl1i9gPYdW5cWhU1sc7CKdbmUF7k
oubUZzDk5DGs2AYpMKBlsW6b9FTQYdvak85OJyu0fQEhb46aCgFWsEVNrBw1rb4v0K+ugiII9lMx
YA9xPLUk4NWtPdxDvphYYmaWirzvkVixPYxFMlcdQLX0BNGNGB4LOyQ0KmMiX6yUrPNbffBEeTFy
cJw48pOJiBpLYHEx3HvMduu+tH21VTDXi69AzAhoXVisfE9FzmYy6gnZje2QIDNce6r1lOvzTa1f
YiluywpDHIiZ1NjAQ9iJ5dNyMQ+v7K4YViHbyCp1T1bC5BG3nnbnECC0coyMH95Q2V6mSLyG3d3Y
A9hTOzT5jBGdqV0rkh1L0l3DFOe9rpz6FgmzwRImJT8yJUI7TW5ni+VpdVsnyJnwyPqtQZgZh95z
1SLBJc1Y9gDnp5R9kLjN1eRxxJc0JOFm1OUW/CgTOSxBWnfDYAcFvhY8RZl6zrouAXAzticETMTz
WCiL//74/fOW2wBMglMdqDDd1ILh/LkcxuUIPiIZsn3Qceh0szy3w6XueJDNpTBMyzBe13p7Qk+8
/fuPzHjh12MfJTlnjIEGcCEg/ZFPB+sogeFqZ/uhSF+bKT/nU7lHvHcmgnOtFaxaPz/ev67uZfrx
v2uR8+v7X5YivOh7KUIWIaN+wcBHNaktFpfO9wWCRYAhIRYaSosFmPBzy2b9x6IMURGX/i7T+FGL
WFh4MClgESSHhSHRP7L6LRivX98oi6yDcROBWwam7aXZ/PktCnxpCmvD7BmFUEb7cd2lN1M52n5Z
1ze9GcbfUrtHz6Qq+XpUAvWiN4PYOKm9b5FjjNK9QBFgg52rlW9McXaH5rt6j8s0iDYVewjNq3J9
OGlaoD21g5Chl0VN1vi6PWbbwp4rT9iduS7NgUfaJQfQI1HIusI0fWFGvp4oxI0pPAqnqXaurmxt
qZArwKGdTzt6IoKyLXmsmmbTFBm9zntST+vRBLfdAcd7rEaV9AqhN56bNmID48veZUY/vauhLIaN
oRUuaNDAxp7sLNKlNEDl3scPs1O9B4nToLnkeSFJ+5HF5VrXsqvOnRnnt+Eu1NlgSrcjeAZN5L/S
xd9Ke5f69O8epzr6q+dpedWP54kJKYJA5NMu5MGfs0JxvVEso3v6tao3ICC4jEb+5N5hbgpZiq6R
oSmnJCLEf1DVfz4pv1baS9gVjFEUDwbTmT9IFsOorXCu4T6v4YRl8MIK3ZnPKgQxOOCwOrRs55rQ
kSooY0Q0gljq7WTTNYW5GhcY2QhMF2KjqDZgAe6Q3qUrewGX1SZRCuXYsi8nq26j55W9H2sqyjJC
utPrkM8SEGjRwkJTFyoatUjs9+2kbIp6pjSYF+lPNOt04fHdVDIDVEgL2cpQDjQew1NhZwZ8o5BN
RQ4pV7MNssmDIvKMGDhuLwDn5rFAqVBGybobEVHM+aGdq1sLKtBK1tS+bPeuqzp6K8ExbmpruDaH
OnkmZvepN+scElIVst9y9diH1JZZ685pQewlEWvDCY5DOESXDvN+Epv3pjk/c3WluzR1vliyuQkC
unJZFutMm/JVmYbbWVYMmFN10JFbTOX8on2iIGU2UL1kJIzoXRfva3uqdnkbaweDXaJBcspqSm1z
l4JDTVcD7NQZNTjCTj9GCRGlSVeuq5baxfz3bvz9YWa897cPcxO+pimP7h/CIVxe9/1xXjhtyyqE
au3T+cDN+eN65HlyaOBt/Hqf5rqfWnWs8azY/4so+nE9Avol/YmX4Yk1/mlEJAy3P9+PNopHRq4a
9+Tn2uXn+7EzOiON6Qb3IlPV9azcqpHl2ezhStrhEz0Au2FkrpDftOmWRfqWjWYb9pfAjTdlAELQ
zMD+N1Hw1ZlNRHxwGF0H9iuPXq8PwE8FT3l1k8WZ9i1y3BviH7wM3CsolXWS9OeCKCU9af0w6siW
CLbsykmKmpju29k5SnB39+leQy08kzKcYxMc1GQb1QMbaJLM5QzIN7xqNPtprL7oWk5D2F24Mi+9
PRQsKy3hz5YI7pU0j06KEnf7WBYsUao7oETVfooI4R1nQK7loKcbM03pN0S3+JmMcJ929g0jvl2A
BBoibM6XJpl7Thh6lQeIfisL6q9cQLhpeJsr5bVAeNjQaedTfl3C4x0ivA8Du/ODNb455qOVzNtc
s1IP+Pm5DwgwXjPGJJaA1S9JnVuYndtoKKAsT8aqCGHyumBKkFvglTLgbb5axCFA7w3ep6q2Vv2k
79tW32dtIsFBZkf8G6slsjap9nH22Ddq9Fxq5Ya0JZgryYtsYRHP+Uat+m0wvInBvNUnG6m5tZpg
gjDovCpJuWgtJn565Oc5Suey+2pF7K2iyovIqVJpWrrkQ4sMMOWAhCqi/uJ09AtD30Pb38TZXnbu
dmyDVRjJnRQSnYBZ7QpDuwxyY5ez5UUKDEHUDctRl7J5TuFP2nPkK036Cmb0PiheFBveQkEqaa+b
cs0UplL9MTE/euReTkv1oypIjppmIm5H54uIfUJ8KnPrYCfR3QG5k9beGP0CzZMYslkCfaBiGw2F
q4E9uZU+2qWFiZN05gAajGvOe4ICWcO5Bdm7+WlWc+Mlc8LpiZlP6KnyfvjEzllXQRQwugjyu3pM
AWSRycRRbaX6yQ6ecyfeOuO1Te40Vle+dQZ8xNmGTVimvHnKR4eYFbeyWZHnneeU8boxWy8N4PKF
8rikfUmpM+Lmuw7MRNci/tw8dZSf/UyURuNag2/wR0elbXdJH29FF+3sIdzlEyGun5SGetUVeK4d
PJwN24MxPzZpi4+Ix4U8jgiRPhklnH5bI6YdbsybGHwL9wfhFzOid4B0Zb+rRO2FSupHRsqcufBh
3fEQh6QbPjcL1Tsn+DEBsOYlY7gRTX7IVZ3fKEjd0vVVl18HXelz9p0RGG8Ky0AOwWhnuB2L8qbQ
XdaApEoOU8Z8SWOewyeWRJekO3M8bYBDeDLJVsA5fHKOzdbeOKz/bHip6j3Iiqo3HwYF8+1EYGVp
Brdl9y7M+UhnsmwUrW3QaVt4ESRQ18ODyYDFqK1TuYRg6nNxmuXdECUIW7pVZUIoy6CM6fPoAevZ
aLDD4yH7qiwuTumUB6Met+Tg3IPOqLyUuM3IqU8a8ZtaJ7essbbVMPK1OV7fzsSO36bsZSLtIIgN
T8byLMI+uOl0rXfXAw/5vw3pb0tExsV/d+l2f+VcdHnRjxuXeheNPwZEjACfiObvN679H6YVMMS+
E2ZoBn8MxyE94hWyKbH/YP2BKUGUoIMm4XNs/g8hY5918q91NHkgfBTbpi1mQf6HOlqmqdJazTDs
m5INf0E+aa7ZXGFgsPQYzSzRqAVA1J6o1KrE48bi08H/Qxosa3brvtPCdVkbOxaBIe1sC6ZrmmW5
qprAvnJH8djyHfT6zsStxzEV1AJ5bSauxkT3rbyiP6366clQNOOFOPKTPVTHruauDDgD1bYdVpJT
0eJ0tDklZ2c8JByeQayivl7O05aDVR9xFxVh/K5x8GqJG64SvX0gCxn6Kwf0xEFNUp9GNpzRD94c
1gy9OdsBRzl+zOE/h3G1Cdm/bYwJjnETc7IwWq1kcugMBnJNdAP/tLwm8TQjU02sydXZNIzRmCFK
HsQ5WtBj3b0oyp4bIOSSr03C4FiRmZveHVmXUo2tmPhzok6moLtgwTq01rvg8K5wP5upei2r+CWM
JveLojp+4CbFRi0hvzYUJG6i5scZtVWT4j3qzEF/slslfHHAFY7nKGzilaa17+nUzoeRoeaGq/Ia
ut4xGd0M6JsbXxt5OK5qiihs4wx4R1EcNRfEfdHGxjpu9Ps5Yig+do5FIHT8EJXTOlgEdLNwnUNf
tg/CItTdHG+bYgk+aLB3g1PsPdnq01W2CPvkIvGbFrHfjOpPacaOvUSo7qOsFdetEn/RuM+jTPZI
mwt2iMOjDhcoGuxrjOQr2AOFr7PskFr3CsyEIfhYk+PJf0hwJEbabbrKsT1yMx8JabmhALhT4qZf
w9hadxam1WzRSE58XCaL5jHhh0FsuNlavjk2r8KdWXdUkNnURBqQflhGpFn20SpNc2lJ0AVJfjJj
U93rpfatTMYjqO8DzpaXsrdfAym2PVL4PoweiL57jMjoJRrqPC+hvWaq7Kapeu0GidGheppa4zaO
oNy6JYG/GTmbe71WHhph8FqC/Sz27r65BAVjTrkbpXqtosl35vFSkig8KvD1l4jhZAkbLkgdjqfq
vUXx9u95/dt5zfn1N+f1B2qmv+iQeNH381qA+aHRsZbEOw7uXwceOMYZ7tqMAj8lyD+f1zzC2Ly0
xawF7PoXBTKrCgQiEKw+4UD/YOjxm6Lj19OaUaT9CXdlLYq+5Nf5YZRaAbO/INuPOl6lkiTseLBG
eNCQB139KmJ4YIOhLvLCgHyPW/1Zje1ThxbyMiyTAwpVbWUPlNdZluabvoa44RrDu4p0XmvTu4xy
3e4Mb8jeoFJCSOWXBcTDKicfTAh4EXgUeqs+5YO7UbNkHej4BdzMA7K0KkBMrBwb9xIjRmawmybD
EBAM0ObZZqTDOnFJPIlumrnYqt1720ZoRxjtBXyUNAl3ikVmJ8YILxfmvpTpQcODgkAEvavlsyx5
6KtDMYAqzJGDvCEQcWpMVUWDyzKC2IXGCn2HyXrEitOjq7FYGphLRJ3PsgnxyYdWx9eKhX+mTj1j
HjeC7Nw+LK6ZeuK25IAvXDwd0q9a66XCn+OMCVMUc20RD9o2QwvwqFu7bu8HQD6W3pLG6iiBjDtk
dPCWWWdhu0o5clhssx5Sdg57kgVRXkF2zqVyrTjyqmy+tJG5kkDFgtaGxT2c0OHuoTxfG8rMp0kn
4ozrkD3YjJ1phs/ZAeauZv04twAXVdJBut5rhuwkq+lhjvob4lUXXvU7Abs3fdvuQ9Nap6XqqXr3
NA/iVpkfnQYZtyu/pIbhK3W0DdCepHV4sgSWCa0k8sA6a8TxQvH34Ux5UcrAK5kukNh35MyBacu3
8ZxcjYN9pY3pujLCc5BklPzJurU/JtxVMi4BmsTbMVYf6OO8tlO8sjNPwmpvDSQydZj6A9KcAlUv
aacsq4qVMQ17Ek7IN1BZ7/K5KCbGQNZn4WkIiqOJ5mYqY1ZawUqJEOPqxTbL4ZwP6ILKFu/Xgr5x
dnW89ErSJU0semozfCJ2Ae5TorFJ60eHeF5LaW6m9qs6pyd+eDujFfEKJuxFGfWD6JvDzKLmYFfB
wcxG383kq7EA4+IZH2/O1pQQswh+Tc+QMFvCJZssogZSg7OrGN9E0msHR+VviXHYihHfYVuILZff
xGYN6hb90Xl2EIL3rbMGZ0KyS7Xqwthvwnw4EtWXrUKLIIyO8iXKcG9Z6qMZV7d51SNsJpu4jrW9
i9fGCuvr1M0FbzYLgmlgoTDSvLFV3xjY+zZhhH1sPowqPsrYvupQTgZBcZ9J5THRelxX2rmepmPd
IKlPVU8pSqBc6Q2ZjrrPVu0pdjEQ4J/CjyZ2oq7vW9e6UMLegU/CcaZOp9iNt1PsnHgoe5YIGsjP
YXzUAfkOvXaOiDIcVbmPGxixLtG3mJ5LKryiIOUXj8KcIg3Sr03GjazL4SiZ83g/xMq5G+ZbOdUH
ZjY+inIo6VK9HdKs8fK8+iBoFkV9UZtPc1yCL6yts20yqoGxgWgA0vPsMB81DwTIX1xNXmupu2Nv
+q2UtLZp5kQrYza+ohq/6yPlUNflTWYM95kNW523RQeISFu2qci8DLp4XHLnSboftUXMXCTqt0zX
kEjhvOpienMxYj1rq72Q7XOjTNYqsoeJ5GXz1hpbqEsu8TlSU7/pkGTW+shkqrHuqfRPnWVtAuyz
ap1fZ0n+2EXGSwUvdWXryX1K6shgUFk6md/U42sVLpuaKfsISvOeWTRpPIqpEDiS9GuNnCvdVDZj
MT0oRnAyA51VjNMKotYARRl95Cdx23iZMKpthbxgSSOxDIi2LhNgn/M7t8lCjevkup/EQYY57TTb
IIz3JxmhUW06hWxj+ywyhTa5vxRp0XLMIoyYdARWhvAQvRKZktq5F8cdOW/d+O9C5vcZLhf235Qn
RV4XH39Rn/Cq7/WJ8R9oD7D/IL//Vk/8d4CL1EpHbEWB4CBI/axBfrSTlq3r9Hc/kjt+aK0wn+u8
htrlE1/4T7Yy+icz7ZcChSkw6lbkoa4L6sL8w4ITZ6WugByJ95MJOZCbCKBzlbVbCtuxABBhVqgo
FfaDKBSRZDprUbnNQW/ir0KVDOPwDS5HbHXQKzX1WchEG6UgwCpVp8lnYOoxcfkY9cig/8AmKSbd
8M1FhjE52hW53qlfq7SffK36piC1faLItiL9aiLXfRWXRY/3h7j0uVz475oLa7BpTok+vCRVOr/q
aXWSLsdlQhKXqjHmU1vWGu5zOZir3LFXeEsiRTmGI25JgsyQzwa1T3ZQRC5OL3H5VBfigp9Fwk2R
L1k9dgsSe9Tes7okVCc1qkdlyJh5Rosew1C+RGX01eqbt6HP5EZ2ZU8dN6XnRgcXp0fhBbX9Qzyg
05JGeUyiDosnZ4lAeVSY6ImYaj/bOHNLDcumJvlrglolZrBXxvWxiFj55Hn3Uggluans2PGGOCw9
rZYN9io33FUmQpquN8l1nCRdh4t6UqhfO7IqPc7u8SSzBElJnN2WEyagaSIkIrR0lDa662VDbnum
CMGgVab0ytSla7YJQeb0eMsYIm74+I6fkQW5sWgNt/TuRyTt97bA8UPnNntECHuunJh1O9D3bAmN
rAc7RmVLICWSrbAybsphuk6c7q4bEkpJ2/og0/2Nw+1SZMVDsIx0jWrhRTv9ytTBG4wdBjGtCZuN
Ogfy1jGt9D6wnBpMme3sJmEwkXZr5r/Rs+ukjP6YRxuoWiwjOVmt8UxMDPWhnc1bMpGebBtv0Bxp
GtJa8pfC+ux0NkUzWhptEdXUqGugKmACWHQ37qLAUdDEgPCoyjtz0efwfTlJBDvl8mfmotMZJl1d
KWwLdIUNY9v4WP/x5pL77vNJlJ65qINCBMn5mJwIUWqIG8xv8sG+t6YU5W+oEveb3ONoeyv77npK
tfXUFY+zC2EJ6OaNZkS7iKqtApSO6zfYy0U5xLrduEkbd9tbRQUwc9jkCKV4p61F4951aKiawsIO
uMiq5oIvQeD/Xi0zDoH2CkjGuqnFuWrLNYcPOkREWrxPuBdR2qyNAGZKHSwL/Yqc0RFXbr7or0OZ
HWK0e1k4VZvALqNtvSi51d9E3Z8C73zRelt6fC51hYh7ZOBR3+qrflGG52Z7Dmr30iIZD5GOB1N7
7LvpqkMmhdgDox2D8UVr3iI6Z9X4bUaETvTsZRl+SuHSIjgv+aJWh26xbkzjIYcZ1ev9la3NCNsz
JO6sy7x2SfISFX5lJMur0SDGxViU8VHY6ZDShZa8a2ABnm1WufVNmSTzaezswhvDfDq4E0UPEdCp
938/1KbVIi9lfA1TcJGcOgq8iX97+N96+L8XARVF/Vd35E8iIJQ+C+/EJP2EyGN10Q58n7myAIX1
bUML+E27gEDnxyUpNJQJUPZVi2SpJR71xyWpLZIdfp8olkXn9U8uSfGZUfXLJcnG1CaEWeX+FPz4
F5XQT5avPIMUJE0sX3mbrlVWh/6gDbaHw2cVdQK2v+k8VsWAcnLZ2WMXPKZwqak0IXLDynQZuRnt
DdR7H5KSp1XhXtO6TYuRvjegY4TjNgzxcXSG/hDQoA3tcM6Sb03FTBIKyEyQRFdLakIK9Mi5jF17
cXLms8QMkJR0JsOZvUux6fv+PhTZtk1dXzoRG/4B9b7jCceLxluZvPfRkR7oXqvn/aw9Fb35UiUN
21H72lKA/uv5JbQSv28y8qPorlW6XvBlSQ0QgrhoQJUKhFFt4pJ0Yf1iL0nD6ipR630ZKr7eJk9l
8VpZPH4mmeyirD0D82lHUEVs0EbHN1PhbMVQ+Jpd+onrvidW44lcnKKpOigAvu2wu3EQe3hJGz2L
lLGsNHa2FdM6dsfJmTZGMCD4SFPEigaiCoB8IFViBbMVKe9pfwikzinGHKGxd5bOEil03pM23IaD
TSQT9t45g6msoDhVUbJqd5rR+0P+VYGoE6jAWezpSVYpfgTtHhbxtROz/7LfA+vED9+35LyWuftk
BtmbsKqrsTmEUlm1Zf0x5eJix99GLfuSMmxZp8uitgwO7Huc1H2SCpZWvZwvSR28hdNwl1n4fvXB
uh7wQbuBXENd8RRXXyEh2TpJ+iK1nW0OwY1WWBYZ0NDpIFGEei7JBAzJYZCzb8aJ4QWyxUNssezj
YodMuhVFTdqWM+xjJ75uSvzNMj1OqhFsWoflJJvHp0Lr3hCA+np/6LKE7fNgPthD8I598GjpfXrE
Vq54Izizfdv3za4AY+jMaNCjOZ62VuEAgufgnSwNYs7wYEfWho3XTqHEXPVRj0UcMgYynbCtlhAU
vPRp6FZrYUgUnYTzRLiQS/dLW+lH207Xk/XYat25iN3buVAgZnHKq46578bnqdDXTcv1GtgXTTqP
at881LXYl/xvkqAGJxijgJMrEzfzqlLdS5pPqF+KncXebpbmWxO3MCeiQ6K7mx75dFwkfqW597FD
OEpd+RoiO8ksCKLPWgGgQ2DRruEqbyosyYnmSaW7tvqCNytiAcXduKFLQRNtuiLZqHGys8oTlkXy
Kadtb8tNzAVjJxZxJB+kpuyxXHstSB5nNHaisK+M7L4rkCsgpm2leQ6b0c9jeVy4JrGBhKFCJC/u
B2zmhhlvMvu6ZwyFbsnLmun/2Tuv3bqRtds+ERvM4XblpJx1Q8iSzByriunp/0F56zh0AHx9jI0N
NBpelloiq74w55gHagHGZBhzsmYVpxqWTgdoTRvuyAnAnx3uQjvbOn10CgI2rEwUrOQi9sl4Kaev
sjZ2OuraHt8W4oNimwHZgch715V9uTAhcJTMf4qk2aYyfMkCE9PVZZbddtl7L0z01yyEkFRndrxq
FI7SXi7FQN0ZLmyMm7lmnSezk9OcPZ31h72TIVp43SXjImXIr4/k7kqmBaAh3Q8z6GwLLdQBB9Wy
b9LbODGXVctOlXCsjZfS3pqPk5q+THhLx97zeIbVY5bktw7uUysy9x5uVHcIdlNp3Jlt8eRA/miH
YB/gWy1isQ5Y6Lb1SnXWZex/nUnObmOdD2m1jimMWJ6jOmfUD5QoWFqRsbVab6frdNFTzeSoAoIb
X3ehvjAQLGDA7bdh4V4r4uEa/dFk5oCMfqFkddk09yP7faPTVhJUsAJ2PAZXJav0ltVTQEHYNPmm
sLVzWFBvajbpFh7+U3c27haTfTLT9MGORnJTpttJmscQj2/iFKswZ0ILkFgX2jJvy00N0XClZdON
rpLtOFlX1mwUFmXxwBL+xjILGv94DeYTyUT6RU/lVvFMFma1DsJun9n2F2EbFw2NlpfVq9iYC1u9
2MA5Y/PXvUPRe40wKw+F2tPoXf6pe+a6Bxrtfw8H2ujl74bVj099Dgfsv2DkIn92dIqOeUXxvfBB
fYl4GXX8hyz6F+K6xSyBb8A0PzzyTBu+Fz7Q21FrEl+APHreXv/G+oJb/G/yLo5518Q0ixeLLoES
68fCZ7LSfnBEXwGQzr7mor1jW3rQQgLcjHZnwoVcZmkDWRme7WCoVavsIxkFoObcpVZGr92I8sE1
5CZukm1GRC1tGDlYmVAvxNSh3zBJTEKfMgOH1ADQzbX2SuKoabX0oDvkFkQ16FpLNGdpKPbMJO78
BumQzLppl2kjJ3SmrmmAPXJFEtLE4wAHFHFnzBOmy6gcuXaYrAIxF/l9Mqj4SoWhWo980VORaPzT
uhLYP3rldbvcCo+MzqKvHSCJe2b87mJw2CJKIjpnyeTE2kBLV1mnPUnsL/sc5MzSREC1TlrjQiOy
3M6d69EJolUA5sl3CkJQSmiShX851vW9cOMLzpxjVARvPhSnXp87nLn54rCELxLir4A0Bm43Hc4x
EUfE0UXMrgsFYr5RrMN1PEb+GABfmRoXc1aQbces1FZF32L68vl/3jqL0VQAyv1eH+6DkvpiGPut
2UhFblK7rU0Wq/lQHJy+Oits76Kf+3isyBQydrptc/tLFLsFv8n4MqFX37sVN380FO/ElBEoYRJw
LwJm7gWllakl7gKvu7mMI1ksuzbsFnhy8MaW7TN6W3shcmxwrgIcPplIVD0rQ1Vn9jfK7aN70LkN
A43mPLDYYlF0uQxM/R2zqsfBYtftl/jA4rg/sBfjdiwwKCewWoy0vnIy/5IsMwbPSRlza1bhhqwb
Av20izCibJ4JrStzcG5lOQSwl2GaV/y2UbUjCLAeJt2m64+oSEyb72jSKeYtr3xzDWRvXfCoahvi
SBR/tUPUAJY/9Czb1NdaGwdtRvQwK/JMnv0Ja00ZP9e9dzOZ06kNhi8M/NAGmaUgErqXqiZGyqOC
iQi+OPw5Vr8dq/8pgr/48k8aeEv/QQPv/+UbIMRtazZvcGqx3P1sJ4O/yNicISHW7C8lreJ7O0mn
icj9p9Cpz1OV/hSBvMVG2P8G/f2dU3UWF/3iKUHchUofEjDoWvtDU/tDN8kEsgsKI8SvJnt/QUJ4
I++MWOnHKELj500Hc2JSY9q71HHOQ4OggQBJJdfBRd2INz/sbzwzfEBlt+2H+kC4HAONftP42S7K
0IpZL6zLofcmKzPIt7XenseW3Jhas61EvDdlgqBRtftpnApmjWxUG33jVN4mtIZL2PnbtHNII/YP
YuCV7iykq/0p6o19S/idl1dwRovdJHFsD2yNrIb9Se4Zq14jC4DXSAusFQge9rRg+tC6kSGOfojD
S2R3UYCQJOseynhelwy+0S/CoLtqDMI02IXSehqMA/OaQIB9ZtUTOkIcMjDseiiBdzLGIK+iKdmm
esXiOSXT1+VEJtEjn4ICisl00iqrOLPYxx4wnVT3s7MHO0zX+Chek3ALVpv2WJrlDloHcTkaouXV
ACyrwGyJCNJlURntTJQvJO39eVu/va3/qXK/oHj8J9o2vpLvKxLnL5QbzocRfUbBfb6rCOcCz8GU
TVD5HGD+g9yOd5VhDLQOezbyzTjt/1cBERTAjGYeIgUfppXf8n8Z1izQ+Hn0g+Gdv0ln42IinuLA
+LECcgxbgGjoIGbEZsXYNkowDQYosFYtLwEDmkn24LSm8mjTv41pjE4obn0GM0DfhGa/GrELjIcJ
T+LA+IGCiLKi3ijNjBZx0xz0vLxkdPIewSk75/JY+ZUb7OMmix/KYpwuB6FFj3UtnSO24wWR34+1
glSKunc7jGaLBqvvliSRY9Ak8CJzYKHZTnXTk6t7KNvCOHR+pd9a0VSurYE4YHCc69B3G1LR9QTP
OY1UOpzVVvMSV/ElcvV5G2FhmUmv+l6/YUY+rQtAd4RFiZuidk82gCHGEku/ddfcbbfQ9XwARwSB
ugFI1yIs7VUQtu1178TtQXRe/szEBqdxUYwXw8TMe9UX8bWrJee9CF6jTB6IWXBXsZRfE53Fu9Gc
1X30BD9nTS19XrJMSiwcxx6JNJ207aVnIvmwtEdcPmemCUmzBDSRp966xnuQdTo//Fp4JMzIE9Pl
p9xOtoRiruJxeladT0nh0dTGjnlfTtP71GTnskR5bhsJQJDsGJsOycn2bWx506qfcm09BYKwgXaJ
nNCBGsZPWA3pwGYgBlfJtW965UOqgRpckC9ENnkBmikGlun4nc0Mo7aftLJ9jQvrrUBVaST+MiQ3
xhbxE6EOl0nOfgNGgZ+u7VZayebPufPt3OFa/ffN7OV7+w9CX9Rg308dD+wPrRLcB/eb1uv7yeP/
RT+GAsy1vsVd/TR0RmcW4LDDY4eAbJbnflYJnFdwfYCHk1BsuURh/U6VgN79byePiVeP8AGcsZxo
zi9DZ1JHOz/3MwNf8nhLXNpODnQygnkX4TZYxKqtXTb4anQ0BHrA7NPdgBG7aQvhMN9Ur9oUglJl
GqR04AKm4Mlnt3QQsbrUYA6vaFDAqXoPeqyfPOVlW0OUL650yRASZ6HfbU05whi2IhxlyF2VBL0Y
SX/RGNVbpMaNlDMuvPG/kOoNUi/sxdJXvnnq65BUqFoitajMik5MPQeTpRP6KDsw+G5pYRlBrWXl
Q3eqGFav6TrwHzBXtmbAHyyEdW1HBFT2Rf5ox7qH1KHZu0Firpyx/JqAF6wy1D4JZcDWA0845d0l
nK1tA6kGq12zEBlDY2oaZ4FoONt0feQtASGis63XaY/JRmdA21gj2Rx9wZIYHvXCSPL70qG5zEbj
yVTUDYFdHgbCfBemY9oLVPxHQ/fvchtXbexGAdWECd/aTMAgjJV2bmUj7otYfe208q0ixvl8kuEa
RM7RdLUHN7VD72BzcpAb0DbRIiMX0KhNFrlJvIeg+EiY8X2QpPGitQQZzzMsqYe56If6AcjqVWCW
wa702GtbqiEVJImunSA5sx2yP7PiEg1ktlQjLqPKwYmSxhlyKEeLv7QptghfstL306a7hYGRkokQ
97daEUwnx+7N8zEzhuveLuzFFJcFcOK8gcpo+3uuy9nrmCfoUqTJjFUIm34SfvnUjGO9sjrdOxU9
5sfAG8nMMVlJE34SHtrSk2tVdsbSdVT0EHpYORmmTat6vjkJohgvAnRBK/Ra/Z9C60OKgnP3Pw+8
5DV7l/JvWpSPj30fN/EYsGPDIf8RQ/LDng1fICoVAInf1mw/WoQx2yOFZZlGEzT3Uz8VW8ynZmUL
ChYsit7vHXn2fKT9UmxxgnqcvYAVWej9Mm4CzBr1pW6Ivc2I4RpgIosiIe2Sf4Qqb+XzaLxU0J4b
jPO1P2Yotsiw1BOYLGiwgstOqVPGQSL1U5IFxIwUJycOyQFh15A3TK1gpabTXZqC/m31ez8e6F4s
Zz85T5q0r/j65go82FLnfh8iGLNDcFmVxqVvI0mAUJ1D9dZte9fABgXctYOwvzAgczthf+2mJISX
PehuVnWAswi1A5DusUkByW9PKMWKqWzX3ljJ9SDhvGuwiddRzSYv5b9sV9QhvBFXM++MKXXWnR/5
Rwj9ZLJI+7GNGeIv4jAdmUq7tEKLrML+N1ltHizVMIrrPK0wA9vpMA/nTZehTZwQclCnXvpFtc6s
h5G+5DDTenx5IdalawY2WrLsqLIOuTbB/Q6jY9hFx1I7eUF31vT0Ul51Mm0RHSq/EEecjPqmcz3E
eBiyo1ubQAAg3rshAJpcRQ/jyCCc24wFSvzuuO1R1Ua3tAUDE6nLm2GuWrlSz0bxxN12laIdYs90
qdhCcbxVy9HJX5TbAE5QU3Po9eirXwMA95GfrqK5JO5au6N3u7Jxa3G5r/yGQboIbuuSPFWYvKfS
aY+pOlS1tSgDaP/jXUSRrSTmyKo+kw2ZVHMJHs3FuDtpK3t60ynQmd7vTTWBfYXFJ62dEshpEudP
Lfa/o4mu7T9qsSrP/uFc4jPfzyWTMLZZhoYQlt/bD+eS/RdN+r+J5DiyKN44gQCNe3Nr9lmKzegC
/gW2acY28xz8d0qxDxrMT8cSdSNXHfI4vkNiv+ce8YeBDQChuKL0ywiEY7uXKgaM/HmTHQ34Lnei
mwgaoQ33fl6jAegiIMZkTiKfQ5kjtjxq9XIkv2gJiTFf1pMf7cdZhoIvsloSBzGdKlsV8qpN/O4N
bTjSW8gO/VH60cBb7L/3Mx1ymLh6pXNhC2tlhPJW69WD4rpeFOQGQHtCpeSRB1dNXbjS9KHlXBNf
pM5fkeOc2YvMHzajIbRDFoPdwQbbKILsnLHeTEq0XxtvqN+DNJBfqjKw1srSzJc/nci3ToRr6j+e
fiXLl+Ifnn8+9fn8O3/xHiHrRFsyi1V+TEsE2kG7gTDmc0Dy48DSwqboEMr7KR/9fPydvwKPdwYH
iWmQOWb/1gyER/fv1zL4nVliw44KHOovnQhsmb7kGWn3TVRZu2YybmkyFFiLSgNx056hBt0bQ7bK
GmNtx9GhaYaTUWf7nhX1MMlVMGlLY5rV/h4KcYeBB2EeiypDuOFPHtJ6P8u2LNLZVnvjJunAhyNg
RI/n8iDqAsuL16cPZtUERyUzZPiukmfOR7NsfzTOTmmAFjeny8pLnzSaa31usg13ndB0c+G+cvjb
T3GcO09hNj1Mc4fuz7169tG2F2XzIKLxlOfEOXZzb28VGOamud/Pafw7e57wMAlI5pmAx3AgYUiQ
4ZhHBpgsOo9mpGKWIF39NjIMIK2NnS0T5g09cwcywrZl6z5ZzCPCBPhaPo8omOkuCTBbexQCxjzE
MDLnrGWqAc4HryFjjqnte/5udT3LaXGsnneg/To7fzSkOJJjdJ5OMOb7eXZCJCGpuu6rx1DFRfGD
MjbWmou+a97szmQ/lD32mJDBQJtHjKp7VvaA0qdrB05Am8bxBpe3DxnQWKYZa/h0Vqra6D/zwoO0
Fsl1k2AnCUCg1G117TXlJvEb1t3mQxjCPJ0qMIKTB3zWLB+CymXMkyBXbVs4c8SLO8aVjyC2mouG
VLUzlexyEhJ+PBoDZffn7kiekGftssRo6eqi98BO98TFnZsKZPyUu3uMQVfMp7fOKHVKGueRUQ9i
HJ6mvn7q6hkbEUU7aaU3sW0+l1X/BGb1JOTw0jr4POJZZ9PC8kPx6INN7G4JOL/3tXyXIEliSL/W
G+NRlpPFajETy5YESuY8uH1axBlZI/ZRrbk7A0ruKiwIj7EjoPHR1N8PMSA9vzXuO90V8NW6p1Am
T6Xeoj2Cp4jpqu3lbZwZF7aa9iqm3pqa4Qxd7lVDGMS+2Dh3uuhxDspVqAWXqW1ta2tcjY5Dspyv
bVWRbBkh2tvWEd4iTNXJD/mtJWbx0OoptOkp3Mepfsxt41CbDB79qDtPrExbpJraaVq2QXxDrRzd
tPyUtTx9pITkKbd9oBKQFuZnC8gwURBVfB40FSW10+Hdl85DZCB99Uxx7sfxA7ouSi5oPbnT03rX
4T4bCzLocYUUwrv9SNmtx3RvaznTy+g+1QsuoyxrFlUNYS4i6YAMJA9Zao4TpaG9HinQWzO8UHlN
X1iEm8gfX/sqXLl1WvCOSoKAjQTs5oTw6EyU7oalDyQQwIsifdcKjz2rr1+7AOKKoR42kVZdJeiV
dDa8PLybLJluRw9/tNW1B8YRw7Kv/YUVlkcrdR+qEhp6XDfAwrHPxWHHKNcsnqtGPNUN7l1I35Ac
dn0DLwct2Jfc8I6cEwRY2Ce7t8TJzsGay8Afl1DNAQrocWBOmyptoKVDKVa7QMRblYT9DogZvGBu
9D2xa+4m7Ue1lFaRXptDwNo0gYz7x93/v0KT0uvfr9rr+J2a5BecjqXzmc+LlmqSCHPPcBzvYzXI
TfZ920DtiVMDGpYPPefHbQN38FyZEkbjUtb9knDPNJDEEcpP9oq/mS1gBtTAvzTAdOdUAHwRg7br
V0C4iLAVjJ1T7pXRdOuUMLRFbiO5Kgbv1m7q97G1mlkshMW530V9/2gq57mdXUkd9iSU5/dZU1+a
brdjP78B2bszNPvZwNZkzP6mwaBxbNPy1RoDY4a00P2OHLFp77/5aYIY3QdB4SUcKzpxajroft5u
TOhiNleNjvaeKOM5c/iTfhS+6Vo+rOsSTWbj+5e1iyoqDMZbrW2vepxbuKBvbJxcCCASkNCYuzRc
Xubs9sL1JXB/DTkJnkV4oOu/0Ws60LIrj1WVnxMbmpE5oL1MWdzdlLOhjJfvvXbvvAY3iA21Zepw
oWYTl1/KBgFD2oAxzcWg1sxONXf2rEU5ESmufbS4Y5tWw9pFhleo057LfK5jgi8CxvfkVM++x8jN
ku5hyJtjM/vkhtkxN2GdszJCmRv9ZIQOsTyae6Mw2TmY7cYO190gvEtzcuUilWT3aVnxFqrh0pr6
vcY90hX6sXaNM6OqXgZfx2eIxc/H6ieZG0yueaehoLGwAvZYAkesgW0Z3A1emCyHSdi48+XloLnH
GdSTzb7CtOpXshDXembdD5kst7C3VwlWxGr2JDJT6I8dNsUUu2KOlXWS1kKTyZqd7Lp2x01HNnxt
kczS9Kx1tYEOWzKfiIorK8fLhtZXm4aDRmBYOw5bbyxPGrkVY03ifP9sJpD9QrK78EV6unaZOGo9
DFBxmnqmk+c8RHDUctwNBpuQwDs0HpydjlGkKo6Rk7xoSVjzh4wNkc55q8FIaawvqURV4kCgYNZZ
Xtdm9HU0nr0OGSDklpGUZxcePmydhZzkuT0AjtHGtdTunJmtm0SpeTa2vUEeq9mFRxQqO8zRp9gZ
ouh69NrdCKmZJ8FZ+N10mWg1QGQ3vg3TojQ2hcN4Uhlp9yL4yUHBTVZ22gePUyvxTkKiZYT2mjZu
exvqIcviEoSwJ6ovfZR2ZPRFT3pd7rzGfsLmAhCjvRrNsNi2kboK6uQBy4G9oBZ81FQSHZypCRdZ
rI3nPUGSepmtFC8ZCl4GMdpOKnBXjs2wBVg7ZYTSn3xxoxC8eLa+m4pz3b6vvR6P8Lb12yuUNNRq
mBjLdC8QqvjUVSHgVg0xH8XFtlT1BenFJ7ectKd45G9wpusqMjaTE556f8C4Ei3HNrjoouq8LjGx
Euw9x+xVzlttX49EWiI8PEUDjMforPWJBq8hba6HRl5kBjvQZiKR4MEQJG5Yfr7w8aeWjYxXSmrP
VoNlS8T6okMFiXfo3O7u3caFEYEiJ5E2sYX4d7rrj3P+/3u+KrOL/7zwqpfy/R9uPD70/cYz3Y+R
Ku6aj8vr+43HZQgN2HW5uAIYqw4N6ae1wmUBRgRuAGWGYbH985bLtZF0zRIWoK1w2n9ntAKf4e83
HkhIB3WhA24HoNrPsxVZhsSeB2BPciuLFoTV9ABHkW/bM+G6BHXdu3PoRLf3HQ2OdOmcmTOed0rV
GkH+WRu1+3Ysz2wzeQGfBtK8rZ/DGaLtJsZ7MGO1sQwhKtTOAwjjDqxtxDPHQA68al0yoHqGXyDm
02RQorDWidG9JTPUu46Z65Se+9rNbruuVWqt2Dmu44ETScENH9lDHyDosF2Z6eJVPbR0CAVbGM+i
pobzVgqQ021XvLuwFM3Ceclgl08Z6RdpG1wnGSpJBk72kvUItPAm6/Y1TPQ8DW8nqHRUDyR9lWm1
SqNIrY2Zrm7osTw6Lcw45aXbyuoiJrdwMXPeqNrtLnuZiy0wogeyI/j280m6eAZjibSw76LzEXTJ
vkhd/WSWqUkud0WAqExD0rwG55hGZvqFHB33xHSqWZvudFk3wHdUp+cHGIQaWnE3Rqodi2tPxNaS
DFlrF8yCzMDSbhMUmpNencWzZBNeLNRbKdAbYVWOvOhgliEJuCRYTAg+m8g4M+Gq+E774ngZbfYs
DjWSmFvHW48ps+CW69l0MoSG8tFukpOphzWsovQiG8oX5IExjVSz83A2+GhS46y+82t+LtNQPMbt
pBPbN+BpEdBvY7+5s7tC7WQ7vZZpUUBKMPA9pN42rItkGfnldmKWuKzqjGA+tpr5VAOTSY/eZOyG
ovNumhF7ehk+xlF0qrikor6+tiwjX/sCghKEkXTl5aa5/KDYlPa75rNgyOnTwq596wGYLFToQs2X
D7HQwYU1xqmyShPTgYcn1ATvoY/pU2+4O3glVxZcoY05kwiMisdIACfgdizRYPRbgW5gYX0QDEAZ
uCANRKHhOZopB+0A3q+fyQfeOELamGkIeFFBL+ToHeeWj7GkPFjwE4DkH+rAO0+5ABcT+79FaQP+
GDPPvRAAGXTcPGomNLR9XTz9Oaw/BoHGf+rBr5WM39uvVfv29xN7/uTniT0LmIx51Mbc739xRJ89
Cps4kDWBw1HuG9jRfjqx6ZDY0JmIGTwscz8Mw8k3MjDN4oT7SC3nnP8NTbhl/l0RhQpSx3nHATRL
E36ZhiM6iNm2uGo/toZc4Sm5UHiyl2GRhIt2dF/zCkGLbEosopg/TNE+Zp19PkrzLuBdXhrEHRt5
u7Q9QeVXcXRr4f00gQXV0/OxBtcL93eblrzTwtm1Ps99mjOfSGoQjp2+skefRVEEdKIe7MOUp+dl
AtNAaPlrnjqosIqrMA9hTQ72uxiDrZ6Ot5jPKPq16UCZyGCkbM4aUVzWJhKtaSy/FJjwRtlpS3uo
tsGY3OlR1TFlrLAYZWPP5Eg/aa482IQuQ8DC3otz+5QK8agF1WOniCMwcouLK5mI4zGuYw3PqkXq
YJA1j1NQHQq3ewR5TE52vXcI3lxoMW9lLtt3DCCv/LVPHcAVz6fT86NYrJSLmL6p1UOueacgwhro
WRVpFtMt5+STlZs7pmNvqsR+i8r6QlfVutGCDgIyECoVoeMesqNRVgMEVhYDkZE0VyrRVyxyN7pm
3KugWKfRcBtBt9wwZlWIMcpDUCNL0KQFS4Viz/fPmDglOGfkxh/roz26xUlLqfdSsrEXVaMHN5Wf
i5Nv5Ac7k8tyQt9VWS8YBo6uqmmNwnWBttLP6cdKpRZmUT5TplebeOgviq5OzqxOnQmFy8nAwOU2
6aPwjNmfjM8pNfrzTM+ttR75/KqnGDOA3xnQNAz9PJoRLwGR0Qs9Dc7smvjyAVW4IuLhcYrsY+SK
L2rwX7KIdHTXE/W5o0GJcyKfpC0w7oHsHyXhdXnBTICwF4KhNDbBfRRfhS3HakCKcK8DUvU7Xezr
ZKKwcMTU3pOiQvaeh9m+TaynSrJPzaSX73AV3IyeL5ck3xF2aVqHsu4e89i/9JO6o9jGPTBM2put
uivO9SWzUbChQPv4VtxkLRv9RQTdaxnGFRkrOLzjtAKMmsWYOIN8lWkExqTFQPI7GbAc/rdqiLd+
Mz3jXlrUor4i+WaWA4H+1CymrH1+HTbBQcxe6KF4ShUfr8yLSNW8Urlm4DqM6wFxv5p2DVwWmlH0
G15u3QU57J6Mnamvyg2/mqMflfshELexB9KTCf8ZsD4u1pEN01hKpn8qvI9sniOREn7uK/dQkixR
TeONliBJscPgwSuKHR3F1tOjL1o1QiyUabyRkEqXRLXtC5eRmWf7rMVVfR915TqQtrXyffFcRc4d
sLYHbOUGyeLGfSGJbkHMuBVlsy0RKSk32MhSS3fWZAxLK3R2FizOIjbRKQcDRkrZLIt4uHUDsTNy
Y0/u64NdMrUfGhC4JPe+gsyrQLLqK6GTMTLiwoxnhm7nVVgxpy3Mn2gH5kJRJBmUi8ZaEH6mazCk
8KLFBzdxyYQNyoPjDRt9iDZVUV74Pr5dnc+0ndx5ZZCtXFNcaJ51NeeUeJ13TPmCsECxFFa7zo6/
6OWw6YZKLBvRDitpCmuBRrxYxRHxjmXQvpIYQ8eY29WygBMbtw3njWyGnZ14B9kpyK1lrgA7pA9t
GIebytBeiMTFoGzTXP+5wL9d4Nya/z5evHnlhf6Hu5sPfd7dNkb2wPm8g7mPf+62HIJrZuj2zwh+
bnWdFg1nAQBR9H7c6p+LPGqB2drObNH4JkX8naubvu1vzRb9XMCCHSoeji6br/TjIlsPgJGk41jt
W2Foi67z34JKMgictcqBCNIVarVbc3CfQ1GCO1Fhuwnt5quQwc7nZIqCYKfsICcIgkR6J7MejaG+
ISA5WYQuJBC97UvWB3m60qvqvMhYc0GkOCoNeolvx8bStyTA4lkJYoE7U0LsMxG+NaWbMJv055Dq
/jFJihZ/JtxeN7lItPgtM6tL/FZLGy6unkfPLa7RLA/PzKB8Ina1Yo3UbvUkJJtOc08DpflWs5xi
6eX9TaXVF2gF91PpOZuiZqsG1jc/ES9Dp6C0HIwoUJjBq290cEoY13uYKXJ4CixzXPj1+MCwB8+k
8O+EP2EZsuA0DRnRQ0MyXXSNOstdOW6aALQZAoIFwrZ0WXswM6uhZ6zZIo0ebHPe5RlwJQIypzkh
HiyzJBY1nqrF6IcHqrljREpWYiIGDHp/J1xSjbMsW4tcfyl029zBIa6TvTtZ87keaYa3McaE9WZl
RCwaiQhABCR6DQcdKQPyyrMKvUUhmov3qM0Bc0mQWrHx1ejgsONG3YnWtx6S0rKoK1K4daamz+kl
ZX9JPqV/6UJCAxmuHNjhziqf3WXD7DNzZsdZMOE9E4hql3DL5DLyRLPqFfBp78Oy1s3utcDVDpMe
rlJRAFGb3W29wHta5lO49rC+aYSfhW55bLHE/Tmavh1NHCX/cTS9N+pFvsbJP0yDDD75eT6h8jMd
DFG8+0QffUj5PnsLugSSkFC6mCZqP3c2YnxOg5y/nDl/AG0Cm45veI7PAwrlAhJqYpU5vH6fRuVy
dP68/5iXHq4zAzOJL8HE+vMB1eZ903dWVUFnyb21LoBnrciXO/fRnDIln2ytWYe5BOiCqbKOTZv5
sOHtSszjj4GTCkA2XeGA1WslMv2h1dhwFKnJDNQh/k5V1370mtjVdQVVh7/zOu6m1eilV3X87HLF
8lATpwnJu1yaM8JQ61ZacUtw25q99cIvbmIXz75zGoz+IDzq+6TZAJjlC51si++F4WbclkvpuocG
06YRVmu76Q5+Rrirni/jxDgnPgc2A0EhTMZr/QUZ90bO9VetgajV+Of6aUD5axeUhu0tOoKNW9tL
F4V10X2B9Lb1mW1F9gHb6ippk10xMkS5DJorZvOLqL3x84d6Lo7n/xR2PC22gojFAsCJZUF9kA2P
Ij60tuAbCvBpAFywpoVVNfgdPdO4Gbv21SPMk51nehymWmdXC7ZHdS7UCQ8kTgkdgMzEes3xOfP4
tJPfgFhijLeMihjTZgfaFOIJrVx3svIpV4vOBCVfdpCc9rrynrPSe3eEdBbpKO6gK10282I+LN2r
siYwxSysrxCJB6IN5EURjNM+ruuvhl88Al3KiDPziPTLyEixxNfRnvnP1V2h3BeH2KEVheBVSS5D
oAMTOkNJ9RA71H1uLIEbF+JSlMleWdZRdMmWRQZEsWtSYpaZgzsG8pMQIdvmK4uftpXqe4d62GR8
j8nHOR+bZlVyAXqAPAOzWJcllM2eFXBlXidGsGmUQhsQMAS395pfHGRZsJhvDi5HoKFCFliutQxQ
hes1wu/qoZGsuvRN7067RMUXqmG1M+TL3mGGQ97NLgvVFULPjSjpVzrYJS5TnIPmExKD3o2Jkmu3
2T1M7HXcE29REMjLGkqQKdNPGZt3kPNxCBuUYMl4WIgpOcsD7wqiQlZa6zEBgt0zZTMkQBRnvES+
ca0p/oXIAwaw7coLueR6ezfxXesK0Aw6D4ItF1rrYJUdtqM5EHYT7lLyEQRhN406Qk7ENEtgA7Gy
3FewZsN11cuCmgHMbWXbT6pA+IKcp57jc4Zo3CWlftY6/hfSfxYVkefzFVFTekdQTay3VqgHDeVt
p8BblhDUxngdyYxMwcK8ioNk3zTN0aAs1nkh/twj3+4RjtT/uke65L39hxqXT33eIRYJMoAJ4Sqx
IiDx5QexpvUXjjx219/I+b8wC/5mqfl+h3Dd4OUjhQruMtXp7xS55ry2+PkOwdurk29LMc3/ELz/
fIfoWRZCWi2ol4hZXbqm/RAENPjj/7F3JstxY8m2/ZVrd4404AA4AAZ3EkD0DPZBUpzARJFE3/f4
+rdAFS2Vmap8prlGZVVUsMhg4Phx973X1me014Y4B1F9z6Zw2ClFBvfHQITs9KO5QeB+sqTKrKXQ
r/1MLUmKFAeWC/YKyu1GyeLrHD/Y2rHScQNiE82R1u10vRhfLRn5bieCmccXm01gTWe9CftNwWO4
azWE4WZRPxDmcQwV/zrhZrq1s2DctLLeGYlRetmo8DjNloq6fHxQ/Po2AU8APYf4HH4ZpuDcB12V
ttJD5JQTI8oDNCdzf2iZ1+NCi7leFuV7G5vB1g6m6BTVFjOh3u0D5WQMYQCvJz3kefGq1nBPKjbh
9pyiOuNowwRPvkZrejMGoEEfJ/ALPPXE3KEddRjv6dkxajvpyVhfOHR9sVAfyLwGGKUW6ZMU9ORF
0xwrGv1taor3Oc9eRrX3glBgEWqq68YMruKy6baNJm5VASzQMrTHLsp7L9X6xlXirN6pcaOwXCTT
K8iz/KIS8kVV7VukTrErCMZemd0MfbAOD1VS3tZpf8MU4sluorWaVonLrP9Q+uIhURD6+8mmFJjp
GLFeqrAq2tjYhC2km8HIH8KJbb9RtugahHayFIRVU2Ucwtp5KCskTGH+EA3MFbV2NwYGkSRYprup
uUcv/9QZwaVvOQfEi9NKHSOyxoovWRI9pnbkzeNwb5ZiqyUFYnfl3pFkaEXK19AKt9o4bQtDv+PJ
guNdOs82oyYXOegcr6XehxaWRI1eQ2V70rWdJwqydpgn6SQfJ91FZ4q3rkDLp0ak0iLAqE3WQ9Uk
DpkVXWo56BnZkc+aLAvmBKkGroBuy3rBIF2BODOhdvl92RPTEhWB7dWJgVcbGm2c2ZeW2jiuOWLw
mjV5kTQa6wAnm1+FZjw18+wZmQCID3ZLFAOZQiF5YYOTZgdyWdMtMPCMHZtwvOG6Nhh/jHCe5vY8
2QNW0ujA/vsl9LtrVlfkI1fhNVZR2s2ybLAPCXqYwNgFGsAzoV+MPXuRvLlVKm43sxbtCB5NYPjy
+ztE8xSZTdis01zEEseRVC4mh3GPARETEAWKC9u/16foRhjVS12zdqrDyXCDJhy8LgBuumQ+QHO6
k2ZQsx6Mk7VVE18TlorXh/CCxWjcsfOv+7XZAqnqRLhVyvZpss1mXRTRZVU7DICq5FuHoR6Y+6xy
JVQ1NxlAfcsx9fqxTjdsXvaxMT//rkff6xHl41/qUfiWvkw/qUe86rMeOWSB0psY5K6oAu3Un/XI
Uf/A+YgJ4D97j7/2NOxXMA9woH92Qp/1CPMAcgaSXD5DAH6lHjl0W38tR0B6KEfscU0KEz/KX8uR
kjMC6QPd2vvQXHzOtnaCDhg3481EpGECGLTtUjdzyqA89JPz6CgKMHlx6FGrrXqNIK2qDB7p47dN
Rh1Ix3tFFglTa5OLe2KOQHtVCWUGZk2dDbFXZxnhT0ZCWInF9RQJ030/QJsF9RWfQOS2xtqsLfUt
Vy1utPMQMQs10/mbnHN5MQlj9AK6xG8TW969YkQ8cYVSk5XiNKu2Leebpp5J8dD5P0l94mW4pQ/7
OhBik0LWP8imZFBaJfplHuYF2x9iaeIE7Dt36ealMMfSK5XMJAcmsz3ySawNW678ONRhte5bjjXT
kYE7RDNTqbTnUqj4ljdSt1iVmg7r1mBCvRx+A4OLqtVq4WEXc4kLNIfg30pqWGkiN/ULY9oMdmjf
BqVfRmtNKAH/SK/QwCi+55TOS1wr/a6kwO4AgomLgqCE6ySbsa6qsr7x+7GHvEVuAGvTmyrF42qC
IZycbvv7wf54sMW/LkPv66JrXr+mP5lXLC/8fLYXI4OmsgwFd4U/aLnLfc4rYLIwxeD5/p768eOz
LYG8LJ4JyTTjP1LOz2ebVy2LVQ6Kz1HGL+xCmcH+4+Fmd68SIo0oVOcq+be7phSTklYtar9YBzwf
+wDfTKvdmn2SMgAL2otcMYigyNPwIpNasccbNHlpokSenFRz23XcXUbDSyANIYPe90Z28jMfhpNR
nsMwZyeWuhXY0Ehj+jrUozsl/i4nN8CEwFBozNVakCoq7XzpDFuLQUVBhh+8QFdBgt6aw26usc7B
gD8ZH2G+GggkOML6kvFrDxbcfXJ/0bWieR/JAu6XVOBpyQdu2AVqonQHQ9mbw6VW3cW2uTGShXRX
besK1mNosKzIbsIG/sNQ7a35q1kzZVgwvbE/9ScT34RXt9mqsuCLM6NJ5pUK8nvTmklwU7ImdMxs
K9v6si+naEV6yr4haMlML0dV3cXFm8piNTaqG1Vpt8roH3DofUmbErWbZd4pyYiwYXk/ah28ZlDA
rLb0s19abz7Nbp4iGzHLi760d8PkP8VteqjNdu8b8+NUY90aB7aBBsdEpOvtldn5h0ELUeoE71Bl
N4UuGZIXV0BS7waMyqmuPitj/FUqbeDFzE0wVRhu2Ud7BpvnZMRfoFbiUDhBv+ttTkg2ma45D16v
hIdoaGZ0LHr5wfkLdeW6zeE7/z5Ivt8QmET+yw0hi9rwJxcEXvTnIYLQWbJE4clHtCABLfx5iGhs
GAHf/we/R/H+HHpyiAip8pEh/NvhisCX/jxEPs4cmMDOf6h9v3CIgGn55yGiC74TLi64ZAjy/npD
yErFUUcl7vfhLO9iP91V9pMf5E8DTMxVXBorXXnol0Au1XjuxvQEm2VZbqz9YFxbSrBLkuik2SO2
XUm716Mc6vY1ewHo3W5iK4e0HLHX1BtFQhNA2CBzWN9TdRcwkswh9tWGT2BXQy6MCtO46vZVRiDX
DL43ROcdkrw1lM9LFFBOCE0GMV/RdTevk11LQkzgh88BgqHIxvGc90dLzMesbN2oUO5b9HWlo5+V
XL92wnov61fASnsyjtfzZH9VkVbYBSDMVBL2NWcbK+r2s+JvkHdvyyI4F6NSIwQMzqp/7BIflI2G
0u2yMcSVgsY4cdJTQKgYE95wbRet21npYwyOfUw69O/qZUSyaGAPF7biX2oMBEzyhKoENmgOdbWp
t7PdI3/TaD/T+CYtxEvt0/uKV/A2D+OAmtakNVWn8NQGKqyCzN4rzQDAF7UsoSNFElyQ9YiPzfcK
S72ylBodQLOFbrXOUWntoNbatfEY2f7FTOO1HuWtxtaWd9At6B0s7DdLgo2tRYcZz/SoWazyEeOT
fR0P6mWDX6c1/NsI/06dEBmCn6eqyvtO5aqj+1vWTJd5q96q+fuMKoOsFfgevatKoJ/dhHUciw40
iXF2NpPoeFNy1GgaMxCB9G1X+OZaY30v4prpcbQZhwGJfc40/DL3g5ciGD2h9YcEFWFGR44WB/PU
MJwT59Jv4620hovMaM4JI0FNQw8cmlsF/1KJj6nBc5rET4z3aju6LBimL1dS8EKrrl6G1H2ylsVr
N/teruWbPBAMaPN1tlQ3psHDpLpi0Wjk9b2jwNoYg5Ef0zfee8Yj5MvvUqfYx4xYhjp+p/R5YVaW
uyEPT1md167TzrddUnWbREdfOUdsFFZOPrpVzp+hAF9SyA2ht722RNnjOGxPdbw8A6wQd+1UuAKW
WhLYyDSS/K1pQS7HMeVrBCh2CeK/3UbCqpHrkXHfE3bfmckVcRaMg+0HUmnXSmIj0Ovz4pvax+cy
BbDv2GPupq3ovZ6sl4aiDGwaVuPs5hRruRRtindRIn0ZNCbslHWD8o4xj9UeDo6q9RKj7VeDzV/O
id1Iq7yKLI2W+/HMRSHj3gvuOD1hkOSdCd/VSfeyLlzLrDW3IQhmemk0Lr7WFvvSsoILO0OzI60i
3IK+Sg5yxhjg16Lb9XH50i21iWida/7c9AdG4DaNVh/H0via2u/cZ9ilMOQNuw2PzbnNxrWJlp08
W3fgY2hlxrY0isuxIa2qLINtlZ0Jfp3H5hJnzsHpeezU6ag3xqOFLbRF1DsKsJFOex1nF1OlPNV1
oBxHHu4V+c33DJm4P2R7RVuimKMt7pnV5OdXgEFdtosESBsTdwUob0Ai0/prOWBeU14wCm5GvZcK
b6eCZ20+Sb1zw9l6jKdgM4UGQvhXLQ/NVQGDmv38jT6OJz+Mx7MSqlxZCk3CJh+Jfgq2elST7xty
WLKWMKDeVdR+ZB+etFOiUUKejyK+G/16ZS4bEnVcgOWe6Ip3Xbfd32X+e5mn7P1LmW/fhq91+5NC
z8s+C71FWDrXcA2c7neY3J+FHqKTpSLM4Jqu/lN+wfUdfS+EOXJ1Fnfzn4Ueu5eFt5YbPpMFfNm/
UOiNf04CNLAmCxkAtb2KgvOvdR6ZsZXnxsIvH00FyDm26KeUPPKbwDDKY1SBzKFRsGIy85zoKP2h
85/1oYimJXTOCL5JI00fo0lTSPpw2qA6Bg4Ad9fQ5uJqHFr9WNdmR9WvjZeS5vvLkJOdnJAbeJKB
YV/MU//eh075YFZgmXxNdJSl2DiPoTyZKeYfvSuml0bhdhCqBPGpTLs3ZpSQmZmOI7q1ccrOaUpc
qyHH7qpEGFgS9jnH74Ko68ffH/PvH/N/NXRg6sl/un/5wdFBC6uyJNGwc9AYm3/tidmcL2DTz3Co
H6+zEkqVBcLU+LgFo9r981NO+ga0M5sJFRaMX9u/sP7/x3WWzhsbJS5LC1eA5Cb+o8gI2ObQW/U4
7WMiVTZw7eCMhi1z2USME9Fx2JqwlTeelDrg85nBsVrl1MIoJCIvta1tJZqGDUWyjhpyJgxSW49l
x9GMVwqGGCb2tD8B1tD2VanPbjt2g6uPKWFOgXyIeoKNZJNeWjwgK9kJOBi5nbl6G9c3hc8ltZ4z
zmnSB7bMzcqNVaKqjJKoXvsdQp1s1N9Q2XC50s6NX/WXY6mB7hPGc+z3sVsribJB8dmukx7Bk2ni
vGQz2bk154ebdJb8MhiqTxbj0vImpIMbSxOcjo1zNjtJBpxzVdMzT7Z6N7X+qYwwh/cVFx/kWHlN
1F+zGdroOHfsUftp9hqjyO6MKTxWYrgMGcqtskrObw5CUcJwZI9zIDIC0Z0YpUVwIc2kOqL7IQDO
zqZ9RxgQYgGI83kgCRxRE+3AQIwZX21qORZF4n9XKaKq+8kftHUylNPNJDFAZBwYgCxLO9yAiKvQ
cmEQlYbGeE3bYue8t5LkTp3M93JMXhs5sveP7DsISV+7rLm3R/PdBkcHtX6n0zxw/WiwQ6cnJRyu
FS26GtuItURewGRU76vKvtSG2gsCvyDFgb9w6ju2azXZXV4k2hFfKn1KgxiAFl4zhAbCyFJWxjRk
Lsb4p8aBB23aT+RmXM22IPxjEQynylGJOj4+Y/WUdCooJscH99Z39xy0DToLqz1MTuts5jBkR9f3
I6Mq6tNvS5pG//zfC/U9UcnFT6j3y6s+6zQQZkBjBvO5xUzN+fCfdpx5PY4Hum6BgQHxJF/57MZR
J5mU7mUub9Eiq3y3z+PL/GMZ8nF60Txr6sKC/YUiLfhGP47rVdwTtq1yhIKepaFW/1ak8XAozjgR
wUUgTb2LG5atfmk3O0LgEOMOSsltF6n/nIxvQm2UDaZnZctH1PemsO3PVchFu08n0+URFaTJ1CTj
+Arh4FFneWXtJ6+EwhHc2BbOKonEvB/471tSf6w3fruGK7/fkwuhQw4PLesg62je//D3uP7OLfqf
vMuuiyhvm//7X4x/f/0dDZvvRJnALaKaRBLbywn+A89ocPRIOGVpIznUBIsEcfBZOkRp/tRrjOuS
VjnGifFk+QYpxdW4V/3oSpEEBhtdsNFn/66qxW2YDa8aaWyaXtCWqRrW7w7DNNwTo97nizlbUcNv
8WxDYps3fpAdfT3bmh8p2eggRzZ8NkZcKIEVy0o9axV7qzmF/lYmw7Ggg6/0CDoJ7YSqjq9YR95k
mLybZOepagB0pdVUfh7CbbLppIKmJr4EaXtEVnpAXgn73m/8ZdhjCnluO3NrYsEo6deKSb/3dVbY
ehLemZFySvF4CWdC+aRcB1O1LTOHHry011mE6D6KqlsjLi/tiEY4UtUvYyzX0zi9FLa/ZfC7qX0N
i7dxqfTTuZFi4/fRXaOHL3YmDlZiPQg/2meK814M5nMczWtOUbRfutcsLLbMn8ldLHYGTuhIWpdd
wXlUxDoGkPSlLMwrNj3pkph70puG2U98IehzmRwMm4HMj8gJbn0L2ZE1bYcJ+xljsGNvaU8TfkML
Uz0SX9BqoyFv1b7eqE64Ta0Yeb8PbqerSXQJnR0bpe0M1Ngqu3GldTSLga3uEHc9G0n/bOrlnsDR
+8acPW34MHQgOBWAO+uQ+GTtom+tXSALDwPhHTpa5inWTYd2LzH0qw4oW6aQGNwNVyIobspMP41t
dtvPLTk/w62DvmfsFCJVwmEVw9PC2N/s+tC/zkuSHrPwTId3V1ZUsyxNdn2Foy912q2cF8MPXb+r
tq2nOEm9mjPShyINw9E4oUVNkp6estffh8RhwztUVwq0vrDVdgMlGjv3mg3BLmOvz9t+l4EqgVC5
VxUDm2b9RSnUm9Twse3LeSP16namubWd8W6MLbAESQ1xND+AAH1UZbxWi+irnusv5CA+DkIQz1g7
pz6K0Eso9dXU6nc6GEJ+72PS2ztmVHskys9GO1/x89yqsf8u7e6QdtO5msZHtS4tMmrV1p1mDbAz
M49UAV7cTNfsqJ95C96TptgoEbF5MaoUI3e8NKoRCYTMz9vAaVxzIJizkdq1k+p7Earl2h74KPuR
ZC5DqCFwg2iQkB/mReMdjG5rjO17GWq8U3XN3QVsy4Mv7MrzB3/hqObROiTbeKVYBByHiR6jBOk0
r4ji+iKOB4ATmnyNbR/2K4FAuL+bwbUj7UGn0/Bs3WaCSMNDkm4QHaePhWP2sXw0lj1kMrcdSdzL
djL3WXVYUIX0j9WlzhJTKWrYDcteM4u6B78jxrlUzZuOeIimY+zif+xCSVy7T6rYU6p0W/nOQwaD
0ftdzr/v6ahw/72cn/PoWxH9s+0WvOqznAtExdpCUibL5m+GRYH10IRsRi1dOpUfKzptDOP1ZXEP
2vj7au/Pir78Y7DuaJH5rs4v4cto2P9e7oDE0/TjezCxq8u/991TKSZtILZl5494b2XaXVUqkWvo
YUa7vh27+qJKyXsq6nMXsNLSQfJ0ySHkblhQJyJGsrS/X/L6ye6DC5VY7zke7nV7cE2sN4mVbaD3
BUe0LAeC19xGj9Zmoa5rFF2Bn15Ksiax6W6aZtgY2cCSynxr7OEGM0VDrBtpKXk8oD7Be/Ilba0X
WyUGmsCyna2m0HrNA97sc8FIyufqjRRr4XGcfHi6fkS4TDQKvIfdOqnGmwyxsKlVjBfEbkibo9ks
xoJhG4M0hD06bYy5OMWMzNLeYJefuYN0TvqcfSty+Zxo6bFOGEE6VF0rv0cQdVcZ+j5x9O1gzl+T
IdoFhvZua4hBA8U4FErwHIKdj3NKVBPEu7HodzOa4Gjs71KpXoUyegADvZr92Rsr5zLR2WGORCbq
cfAswdPUPtm0JK3JWtv6WAqlxS8X9OsEnFeUct5MvfUgWdxDWNy0I5iZYTDRfjX7wQYc1uReYdIH
EIfd2dcD3o8CAH7EG9f52somQL2o+JJ4AqPoJaziIidzm8JhvWKsqi73uhpSFl62iPigOao8mfS7
YUZdnQfeFARsLMvB1YLhEqIMwWXdOrfLm1kxb6TRbbshhdpceE4n1gWGf5k1ez7fblH5r0UHBRa9
XMZU38ak2hDcKxYqVaOsKnaVXTB1XlPxv852BsDGlxO6EJyfR21QPez5vdvOiHZNeNZsRr0IDrdB
lu6g6UeiVk+q4F4Ty+00EYADhN4SgwdLbqMZ/cnqce/IM15HD4YJ/Wx82zc2pSj50tSHumMArele
XgPEjuRjif991SGbMAb9MKSQ71N+5IBYpCzkk4rZ3yQOTTRECxEKNBnyutHYqzKbTYQO17q9C8fy
QurkvhEHSWTVRqvKQ6aaWELGrw2x5YJsN/Czy6jfi5aUgtRfcZUmWi8lVJbouqq9qENjl3fVhdXE
3DjrIDCJdZfNps7z0F6ZGQ0HCviu/DJBV+mZU53aTBBaTPyTk38z8/rky1PlZMem5okBhyCnmndN
mJ5TyYs0uGHmcBzUmNxfnsMYm3s+b5gFwmao76rWdgPCGIwsPyNOfYm4yvbFrZbor8UIhE3Lplut
1FEE8qgyiNuX3Xw5EqWuKPG6hgeMqgTw3XxPzPITi/SDY8fYGRP0aOAEsALwyt5rLedZq0C0kYsr
Inw6ur3RWPRorfVbuYye+CPs7P9TqH7Wdi5r2886pf9Bs8Pwi+UckWty4Vh/7oGNP5jx2lQdRmQM
ipeZ2mfnyR5YZyrGRPnDV/93dx4vU8VHR7rInX+h89S1RQn2F8ws0mkTPplDJhBkzyVd7se2bLRn
J61SbAM5WOUibvbArbdBpqD/NFaONrOvc4QC5jWLL9sZRnsX4ZNb+XreXk9xe52OxXMPT71JrHPB
+CyD44+xzI3CZGM4/Q0jtU0wErkoeopHspnkdTbYy55sJ+wng1NXTPZ10+F71QWxARpPrp99iZIB
/2t5oeazvzP7yYVfd0U/EZ8HZZDbtrMfjdF+Y20pL4bpRLe88bHfyVaS/86BZyznNNKyghqXTSuD
XyHSDuSEHf2hRvFB4EBaEnviuFPm3BBP7vW1PDL6e+XHgZhvk5zIYhKZHHZy8Sit62U5GWhyD1jj
nW81h1x8o20aPhS+s0vyDuNQ5uZxR7zms8b5Y9vQAuBYgCFMhRuY01cpMQZ1SNUSVfkSAFtRQ7of
G0TaoGCls5wHMIU3KMkfhNGRbtneJbO9K7KefPriEFjOOyslNtdT49VkA1hzgnJ3enSMkP6RbJQ5
ZMwnN03XubOivGpZfl1hK4xCccx9ezPBA7NILwP6dGGPxT6jlw1J8c4qB1V6e4iwPybdRKbDJiCp
NH9p0GNDcJpX+GYOGSm39jBzg5+1q3DsuTL3mKGML3pDcFsj1wxaPSGUHagEYB70meXYA6/JniJV
MBwlqH5QXYlShdC6TbDcm4V1OY+3Vmkeh/CbMwHqSsghJgTiDijshZViaEQdVMW8e37PEaoAnfJJ
rrXvRWYwg0X4uEpledBqECWLnTuplCPwzo2lRU+Jw3+2gEwA11xyhN/HEcyb2kFXIPk0B6dRZz88
GPU9SIIGCBvRrJaXp/BDZ7b7NkaPpDQvJvBXfLC2C9scA6oBFiy+lSGhtkP5AvLrNXDgv8CbvUnZ
UJO+iWKxLAHrxP43gaEVNG3BelxrWS9Dnml99nsoJAhCv7FwdU8pBYqUKMqfc+K5uu4GbCwKpliF
sp445cko4p3axvedMm9LVNgjXAakQA9OEL2mtrqVSfZFNfuzHY9fi1SBCInNy8i8fuaZC5UVfoOV
ySdz0oqHsjVW2fAko4I1OiWRmHefHlrnNyNGw8TIn7TpXUIYqTvF3XNnlPD3qGBaWh4EBLu0kPRf
NiKE8Guej/tqfEjwNDCX6twAM4ISfxNt8Go2+ZeoV7e+kz0QDnaKwn5nmEhG/IB2egC5CctTqVCT
2qMHGNSL65h4EX+nd4KxPOwIA6Vkl9yzu30LmGT3EXg1ke7bMVpLBvZVIra5DuChEJqr+hM0grh/
totS3ZZTGlx0Y60hBrD91egYEwD5RNnrJURZXQfhbuczH28tXxPhuM3baFdgAerSFLtpvS/4ZP/u
4b6Xxn819Tx8zf/npavffjKVFT/4evCGQpMmTP1z9vpZHJm90sQ5SJc/tkMLnfqzOJqQMQVzRHo0
tkcUzh/HslRTlkpYcL6Tx36lOKK4+ntxRGNJApeDTkoDFLYMgH8sjgVSSy30BTkwynBR4i9URVFy
KyY50lrMhxYuxEoPT4oV87QSdbLOFqdiHHIALOZFJwotd1gMjTXORr3AAM6i45sdxeLOWkSK3chp
6DZGDXljymB6d6T8Bus4nt99acVu2xX6SmdG5dAlJtTjehtFb1ETXyR1i40vd7uwhgksvQSw7QSE
SWK2aOEd1gCDMyrB0rS1BO1mgaer1anRIrfQD37drMNu4VzF1EXjmE3AVaRJ8l1y3XNJ7gx9E025
55BWOcfCw9DI/EYBOY/RCM+hyOWuUGI3lwrBe4TIw8oiBcIVyTfoy2gkaGGxKlrEeObOIoUYvbSA
yoh9XJ3OcLGZrVnUQo5OLXRF+1Ypi4nUxxcfkAyYttnJ6cVd08M7VLwmTpGyQBODmaHYZ1IMN3HD
r16cLbM8KJW+MWP9VuEuMSk4EGv84qWFGo2jPKVRJrnLSU5JWgVuV6a7ccivMo2VF4+94tgYaAnp
JJM5HzIvF8lCuUZpxCSvqWCG9scMRzxsbs6KglzAzQhX+STCUKydhtu4i/EZ7Wu1Icl+o6j2+8Rc
zVHLR2eo1vCLX/uyf01806t1cxOU6qHLcMjaecDIulwnUXKlgOVs4rNCdnTeafu0YSPFh9ENQsAq
BRrPKC/vAjk9q4NlcsPQaKnDPTEbbtZ+ycTAAjOYbrpRe5it4Czjxp2buPImZCh6j5IXCECtDLfl
mG1y8nnKqAJ/ykSLauNoV3EHVMFur6yy2HVCWQvYqWGQ3MVO7/p6cJfAdlMZvqkDPZptEq4q3LQM
4SiwehT2LkeZ0jLo02mZA9awi621X1vtfI9PDm1Rk+2ybL5uSQNAiMXH1d/oYnw3EyKqRQz5bjBd
g/CNJHk22+TjHZiHF9mHjzbk70qpHzNgEYz5+TuWW3CmDMK780f44xjQ4LXHNn5dLGDMEjaRkW/F
fFnkTz5lSSRsZbvJtQDAzz0aMNsEHMee0YdMKkLkQPmqtHoXJrbMr4bauEEVt9ILbUvEEXyoVkHZ
j4lBqjBf5ZJZF53ZWLqaOmz78kHRAjLi7IdhfI6DZhfV83EyMYjn5yKUy72A+EzeXCnip6ibbhRc
aXrhbGXeXKkSvkpSVg9d8awl6aOe1tBgT4Vh8Yjwz4JgneGrrUzmJoohvVpR9zL0cWOL9TwW22iM
javRz8TsRgGz+cEa1XulS3O5/l28vhcvjvr/PoB8/Fr/vHLxqs/GDj6BifABscF3uMoPjR0GAvq2
T9HDR8/3Q+1iKulY9G1EJbCJ/EvtotgR+ggRAc4Zu8tfaOwwHvyzduEyMmjrKJIsKZev/7hvG0kF
q7k97YNefdLLci0U421wbK6rCT/yvZVx43UNFUruKeiXj864fIr0GhTzNleVYoXv1PJkUbzpYV1w
IcVcnQ4N27msf6oF6jdmaNq64nSK+ezrhX9qpw51bd3fWXlFGqwW4veOy6OliG+ONR+VAWGiUVi7
RonuUCSc5NQc1Lg7x/b4BVSxN/Nokx17ESvjkxiX/ok8vHUsDUABSSqZ8hF83TTWY9iTvRCzYodj
WM5ugMiE2WmrbBa4l0yG8ioIZ9gNi5EPfN2wFqIbjmonr5Wofagqa1eRRueaRj/g7fQvZYfzgM3q
F6fH5D74Ot4/1fjWNYHtVmWdA3ehVqlJdAEv/2oWmeXpCvFo6PNkaMbuQDoZBpAL9FNccVUOJh7V
FcwUUoV86msjkgXyYsi31tTvsPgShmT22inSpmDtmEbW0MnhpYiMvZaoXjcoyqFPeLdIw+P8ca5N
XPGMDVvshdWbXhJjKbpLPUpu4oqWkNSAdqda46p1VM+fUzcYjN5l0xu6Wu37rhrl1Q1xMnuQpOth
Vi+tfLwuYuNLMam3OdeHVZ/gYsiNfaPUF0UMg9lcVDAZqCtfpVaY4X2eCM0DMYkKW8+/9abtjaEN
j9qfXVn0D21sfelNHVy0bdHh+lHJEDveQJW8SDqFvCS11teoOvZj4OsrrW4fuzJ4TXKfFAdwVYU1
7h0JCrVV5p1VD9FKtMqh82ftJpG9XOf+wqT9LZVYRlYoGP7taGtC5KM/lUssr/w83tivOIB2uPN+
D7Tm6vt5NRd/WIgl4DECTHEAuvClz+ONuZWBdBHWE08cckNEAJ/7Fei+Dr4lR9UJvzRYtfzK8Ybj
/+/HG0cbJgpdxUupgrTmR//xeAvAdogaV/HeidIyZ7HuMLU1lBaX88QkV35MdTPmu0pr7jAoUL39
3bK48P3MdZgjfKwRpsITlfSWeU3N3Hjw+ycsXDu7jwDNqfTmDJo7pb9bFjAFyueFFVUZ9rXQc8/H
oYO96khi2YKnNY/C9FFcBI+4+C+cjIT7orcf68zms294PROPtj5YjMTjBmDHnN5qjModNfT8/CEP
nWec7x9zLJvBejCjsmbQ7jNwV6tpFTOAD/gZAkMBRGeu8yUGop7cMQb5Rk7dotuCHD/GayXqt/rk
X9XjvGXq8tqDC0hiPbyb0V+43YAHgx0IABqzQeLZIv8Hqt+folTcyTZnKATrWIk3Ef849blNWtxC
3mqHJYE82RgRSMAgNabDq9jcNpoFprEzbgnE3eBICN0oMx8KY8YN8pD7kVfq3SFiBDcYzIzM4TEo
E88we572/8femTU3sSVb+L/08y1HzcON6Pug0bONscHwUmHA1KwaVPOvv99WSYB0gGhaiujqiFNv
5wiwa2vv3Jm5Vq7VMab/2KHHHjfScwf2oPqICdjpp7Ksuwl6TjSzV3M3a0CH4/vedGE8R0smXa9p
yS8VqX+MqIzkCBYewlc1ist19RpGCsOa8hWdnYURA9nb+g0tnxmMtfeJm14Ger304k6amC0GVGjQ
1mpMcxFCTdLAW/DKdtpXCDPQMLQb0HcC8AfJKi4qAbngG9R1MPscLGNi+1yrsf6bwuAiUklRf1nY
LUaBWRiiol44by0jDej9SB32WR4Km32P1DAw/IdKQg0zSiZdn1/YHRopPjIs3K10nJaKFj1ktLsk
Gc46vZ40MOCx0LtZWwuzzi+QCXpM9BU4R2S8C3Au0WYtq1lYFF9I6wYhEI619Myiuw2SEkLLmp5a
GaxYy1c25zLpmdhgUCAxMjiJq1BzKAqLMqf/Ft3mzoM2hYRwq1PjaYzNa6l+qSWYp3rc6Ub5tWQY
I2bs3vLf6RJSnnKRcq3S43OC+6bOUFJA239VPWk4pD7Geoxpsz3x1HhW+NEV9I4vpnttV1dM871V
XfOD6j9oedO9otVCAyrlfp/8HeCH3PW3pPX3L93P5NnVfco62SlTZH8dcIWyDhqhMZ4+QBIgGbvY
buCMDhGO+wBzcpUGy/fYjpc64n4GfRKADq4E9U9iO+z4w9gOtIFeOD8OoIPf9CC2J+hSlGFZ0WBU
MerKKouR8Qpul19DK2kbKb5PsqbD46mEPJInEGTzu5QJC8NXP8ZZcbteOQ9qYSrreZDTwNBV/K+0
VgJlSBCCKNAIrm/9zATDRGSks4zyjnryPMhhIFFjpq22nrVFkaxe6hy3gy7XXsw11ktISNxWGSPg
RrEKpjEKd3clertZkK3maHTXbxU/Tl8zvWCONFCqS114DTuecB0WpgvSSie4GBJTWCr2xEGAFF+T
Vigc1W5B2dyp17nwM0b+IZh2uf3J8KiA07RdmG78pVFt1O6iBIsqBGSsBLFxTVglY7q8XHdoC7u6
UPl9kZSWCrvDP8k13iV6u1gV0mtUJO98qXxTOf4lWV40xQyMPlBk9pPesL6u5OrzqkyNSZHpbytM
VzAFvDSbBrX6Ir2r5NUyRr7JTI2vZpv6L03Q5oAaUBHC+tIxaPUjAFNNFd3057qZZPOMDPwyajxn
ruWFc9maxYeV6oWouHjXlg2FuZWS+rbrLG9J+YHnA3IwvtbMorhhAgG2o8z9UVjRTZKoX6w0+6LI
rXapWnBpNcnoGU4OpH7RZS6QsAvjU77tGr3MF04fBSDYf4eRIYxAWflNnvj6EsWvHQkhLfCyu/jy
z39sEVH+2i5JtM8MpEK/TaSK/HGXJNpnCHVDs/pmE7gLI+YZ3BymWFFmtBHe+zGMkCIiGq5y6Ie/
92cVsP0XCg4UIAWVQFi6JmQcS6SQP1TAkCB7GJmedWEAeDB2yP3nXfRh+6Bq9VtX8t5LsXzLr01H
yMguoEMi51AnoAO0Yj0PpQelhxgQ6GG4MJA9dt6XcV/IS7132p58QKuJLSjZwxAp6miWKUY6dUA8
G1sBEunTjn8hqt/7Tjo1o+ApTsKF24Vz3fCvrNa8COIUXAvWJTNfrUQ1Rf2L5UAy8doc8k8mPVex
vLTj9EJi6s1vlIswaa5DS7kq2gRZmYJJUSWnMG3v48BcNLRNrYIuZt2gPlgxO5bj6JOtfaTnMvpU
5SKXi1tXiZY+JgqOelfLb5SVQzcNEg1hwlqvrktyHbqmy1Vuv3fc5m2er79Q8L0xIizH15zFlRbc
uMzqhlH/HgQJLmIfMj/vuNdJXC8NvQ3JGoQbeFqcJyUCoJIsL9BVoqvbJrdppuFI1rn3BVwcdJLh
b+bKMrTSx1zOLnW7v8Im6bJ10DqiFY3RzbXfGh99zb/oIlx1muQ8i+S5Sy9C6fuFxkwtLH5nElf5
swHPOaxRhZcU6Wui2Fedb94rdOizEP9yWCyh1TxUdvKAgOJMtpXnsM9mTRtedm16nVbeOVFzmYQr
GUgpuIKC8dkC93I8qZvWcXqp+Oqjm0EzDh0Ufvqy+5pp8rK0ZbSspG4pKQX2CfIy7dy5X4azdSE9
pJJ2U4r0T5XvGC6kDRAxtY/YbRnc9E2zzFT1HFHAZ9XD79hPvandtp/AqGatwr5R5ek6VwR5EQpo
g7RpjqR4aS7RXr0yjehTbsTvo9SiU2hf6C4BUquWlmS/VJF2mSlJO2kbhkm94GOuVQsZLqSSNHdR
jeyjHFwUdm0v/BT6z9+RcoiUpDq/iZR+UL7+JE7yl3ZxEpQLGQ/YiLJpa1AM+WgXJ8G5aANik0Ag
FZ7BBKnvkVJM/PPZDgT7MeHCqNwCTaYGJhNDbfUPeoVQIv+ScFkOkAJjjHjh2Mwk7kfKxpSlOtZa
5DQ8GGryE5rhzSTOq6+lDNK8vskTs5maTf6CM0wJtyOWusssiGOk66zPTWQB9uMrTC3XRTO7zs3H
vliVN/wlZ8bgSwa01GV3FpLMcxMDM5AbYUSYrt5plutNQ+FPSL/sYr1CmcSojJpJIEm+rIWNYSYH
zClgbJhtPA5Rn0yKhYJDO8NN8dSIkQhxvf5eaSjq0HK3PXkaSPID38ZVKpXra9K4GXkmBrD+Q4NQ
iOO6M/zKv0iQuSUne+z8ZFnKHxHRWmg4L66ZFNBRHzKleBomRNMyvXWkr1V3lxXvLPMeK5NJyGkO
Gntqo8Aup3c1NM4sW82iorqW5OqqjT8HGXHZ9BZtlM/WKuGtQYYYa7uIkIcu3MSy4pmOJWQjoUyZ
KRfC9CeFF9igfWe5GdIdAaKaFnzPMp7kiBTZvJoLdJ3idwut5J5hKHyVcXEBwjh38aNUa+1eppdn
B9o0N/rLunJvndZ9ilWNQfEv9tq6kPPknMHKqbSiZG0Z4TJt6yJdIayZhgX9CBarB95SWkRf49Vt
rK7syzj05oGVuHeabz0ApczlEMCwy3QGSPRHvewAzlX1yuyqhYtWbaq0i9SnDK4Vtyat7SQSzXba
ttEcl8NZTVsENRajMbRFm0EPNSUc54vo1quSmeZI83VQXeE2z+9oZo+uB/1U7cKblDHR25ovQ/Lq
Cw1d7TiAQIInqSQZIETh+kbVMmlSoDHFn0S/MIwWTo5naqzfZV71xStjQMosXZ1XJuJ0oXGhOxES
htIi8+1iSs/nTY4hq2OY52rTLioJAySFFoxoJ2cFHjZx2HYUIPK513qXUVc92GmFYwea92V7J0OX
KehI6130yU8gO3jStVlUU5Pin5myCLAMuqhbLCUuC4Ph9rVfvKhpidLCx1a5tRIFvQYbuzk1muuA
YirgWAlIVgKWZTKejLFy32irc9MAjrVV6SHPhVaf6r34assAwypYGhAdughh4DpEDBa1ceC5Apiu
lqPzXkB3JYP2VvBW0LQsWubo4V4owHwlcJ8J7KcY9d2KUsPw7nNAwcKnh4wPbw5guAY4FCriBeTJ
HBy1blOQRXs9JXd/KoEcE6DHWGCQcfkBdVbUZ3CPyNTFOmUcwCuUj11RvFVocEwkD1YusCbi6wzy
A3SGWY5w4FNIw53v7S438jmLOS0FPqqbyqXkYFsKcFoBoGYAqVlXzFtv/b4FYHUBWhnSXyScWxh0
TM43SGVpputdKEwJ3IRMznSL3umWqo4tHDR+ehzZubCJY5h7WYThFf6ps7yzp1lVn1dJyvwUxZAn
zcOouwzJYVZyf+P5N3ZMNvfD9fCTWShB7Nvn3KkMnNlMqjIbrtNJPahvbZhW9P3KHBDXfS5NuKMI
etZTvZQ+ML3GSaV3GDuKufAspAT8eJEDZdtA2hHQdgvE3ZMv6EDeRasvKLEuy/QpABDHwwyj16cW
mJxqEi2HmCzKmxf1ByOX30aA6lImL2pe7u+Lf7j4uQh/c/FzwwUvWJH+jOPC39zd/sJqAQ0gg8Y4
4pX2D1qBtkViAMsFJzrMjcT8wd7tbwjZMM3kQh4Ub3etdHIG7mnkgSyoLgiW/5G3kgJj9HA7olo7
dININiCe7t/+QGxGuV5rKOrhFQb1OL0oy/BNm9h3dhveK3H9MVi1K1wCsL6u1nLwTDPmFbFUaUKl
d4FS2LmLSZBXZIwUO/qzz0D4Y9VoF33nLMJOP1cB0ae+kaDdg29KatfLAh8VD6uToLeIQPGTZ1dP
lt0rXHLNhz5ePzrYsNglfixek85LVAZJW8p5LEh+ZEQX6x4Xl0LPfBgVHV7LvvuiFIRYKzo3sH7p
VwbKrJjBJJjCRL7NvASqLFbfShASledWOMjQSi4Y/4KJX5TObSVbwUyqceCrouTKwYUmxo3GFbY0
WmU8yaQtSHYFdGCEeY0rbGy0pEXRwK8wt6m5aQLcbhi5/ABiOJFwwTHWQh4ks87rILYnZWszBhxj
U9PkoBN+FGvT0lUeOpcBunyFCmPfqsi6ajG+0JkUR1Bw8fWeqD3cvqUhxRkd+E6Tbu2siWaG5KtU
qn4Xo9Ej5++y1l6hcAJQhvu6o+HXBNWyNq2ZbkukXdY1irbPiLahqEOAhA33RTKbmRYwQLhyrEnv
mNeVoi8tO4Wl0z9i3PQWHbnVFZost6Wt6vHCUiHPmKXkf8T7t1Hfr4v4sYuZcojk1RVKR0jJ2yi6
S0nGqPgauyrrWteDeY/cuxd0zofUjD+asXzPGNWT4QbztjQ/py26aw0WyCDGKBrprYPordMm8y6K
jIVUSrAwGbWeaWkG/zcXQqpRioJ4y3z5tDABaPpsEYX6vO7gOMZdld3n6+BNqfVvSKAuva6Mpkbl
38PhWni+JIZgygtJY8a9RCepKXH05atdEXBXYTfLMPtg7vWzHGgZ16tPz4wLiznWp79j5SZWar+V
XnwfMP//kzgp/tb3OCmL8AiwSIzaFDXfqiSaRhRP+L/R0oEovz/SpRnMc9F7Fkaem+j6PU4CnWuY
11FEiT7UH/WTVE1UQXtUeXrmDC8j9I2bDo1w0W/6oZ9kxNh2rh0KlWwdwNypb3U1OO/cAFe2oovm
kq+sb6y2ZxLVw/3WpDzxSDVqPL7cEA7YOvbR0I49xnsKHfBJdkKmG6vmpmhXzSStigcVX5nCY9S3
t/Q5J6NDHsLMJiiKA8FH4ftaahClypTn2OzeREaTT1YIQU9duX+tAq2ftHb3wMl8Kzndg4YE8iSV
1/gyCySJGVXXVd+FSuK/D436JleNNytEiHxDS6c9ykSSgjmWBS3J75QbfJzObYYB8lkWgtE5kXwe
qdjK6Ir7UUYPKVSYctFXPWknLdi10E6yIeYZ6Cnlib/E1XHK/Nf7qCu/cCNertbVbe4W952QZ1K6
/LZujGVZul+9JHxSNVxvVo0RPEAxYzq41pxlKLQLC3xG15V8wTxM92zFYQP3t/kkGZ1763XhSyLE
EXWYmCsVRVh7VUtMs0WvJpqKpprrD2wKi2CU+eda0bkTi7E4+v35M1agN1rJFJgmoLASw7hzL6Yk
ijMd7n5k+zR50m62MjMa65rAefsEIEGocTh99znUZP9tJsdPOfareZHWC9PDsq82FBQ9hLaH6kIv
qxv/zdoUTtKBpl+6sHQWalIJkSj8TFGifNMgeTfpGwouM0EUuxCiIomQF8k6qwK0bCzcp9WSakvv
7fAqDzEcMAtmf4RMCcbb1jIV0iWyXfRTR8iZrCz+kykgf646PkR7guYlWKqwFQ3kNwmyKLigwU6z
uyvmlAS/ey61dNPa2n4uUbeWSnp3TgTprI6dJxRHzAC8M36JqcLSMr7uaBZO4lhb4vE+D3SuQt1m
KE+NY+R+4/jtKoERKvdk7tUdgtvncNcXcpzUs9BO5shlFRim4Qyo+/d8zRrOh1HTTi3hdFcLzzvf
W0HEwQUPJg1VNmcmtbEDshHJlaLchf4ufVxbVjormBGkPA/vDWud3co93Ewu1xfJWH9ardWrQPHD
N7LeKM/Mpj/1oXMDWKNNGoPvWhYufutSnqeDsZ8HoBkKtz/G6G9L4f+3TqAsmlr8DDo0KSo8Agtt
fRML18BYru4U4SMIuPwxxVjQEg6DDG5DcXTngZmf8zOuCEUvDD3eeXhTMgx9/j9KRW9zXSvthQEt
R87lW2PNcPWquflvuVa22iSzl/JlvoEK3lSvRffwuq7icr3rSolPN9IQj+m/94d+/w9tQYrHLnv9
5z9eviQBzIx1yW1d0uk6ADBUg/+3l9RvfrHNb/3bfyd+AQipvvATNAMTa91W0OmkBcfDTRCnK2/7
sWQ7Z4oiEFbLHj4fANsfVupXa/H71xwW9fd/5revcLgUQi3syKUwz7Achsmoi24kz+FS6Gd8ip4p
muebZ/iJ41sK43Ca4d/ZFaKCU+B2Dq9KMbe3K0DJkWtGcpViTzzDT/wPL8WP54MBwL+Qx/6VZeA9
fzwbNLPRsje3e59e994qsGF0IUwPHXLzjHVDmIdN/39lJXiZvaUQhF7q/u1SHJ4NRITo8MOa326Y
sS6Fdkg4+fOlwFNSYcQHfsgQJg53BWFCI9PTSfA3D2eHwPQfPht8H4cRUzgtHBkx4dHQ8hEMmp8v
hcnlwuivKFtGvRQa2/n4pbBVAzb8dldQcR3EClS3ZM1CDHvzDEdyfLtCyBEevxRUAYpGDN5963tL
YZ9B2IIusYsV4ISjPCDC/vXopbAASnFk5B331kDDmIGIqdEJ2K3RKNdA4LtHrgFUGFoghEOasXtr
AEHPoduBOPCwBqO9Mw5b539+Z9DmptOi2BrjoeIhX9pbCmxAbUeVld1+YKlGuR2EQceR24FXhU2F
OOnhGuhnzBfSvUewaPMMgWh8EdI6RVgAKlNMndfdPIfpNYwz24I5JnqB4hntdjhFpcG1iav3hgLC
qx5mU4JIRwaBMNbwjHUphEjk0SfDwFycr/x74rgXJJDnJoWwGIIb91IIVPDIpeBb37Sn7e/lxN5S
2JiLoPSo4hS/ecYaK8zjsyl03hQd5QAE2HavurcU2Ini9EwxYg+xZKwHxDnJAQEvYRrrF10JHftU
QBUVqtnmGe2uOMUBUW1e1da+V1YHuwK0Ef7H9mPhmjfOhGLYrp/b//Ve02+t1T/qYG66MHgTiQ22
twbM/YnZD5UadfOMtBDXlFMECcQjiRG7nsRh9ameaRg0mNvscyT9up/0JKzjexLMbcLER+h6W1Uc
ppkaV4tFGNndoqM9GcfHS64O9NpURkqHA3C4FBa5FUkmMjPD52NdCqE0d2RCAcxB7SWaUT9fCp1W
LmKqQnJnd8uOM14evxQcEJMblBbNt1fdC5vaGY0ZGtuwuDbPsA/HV4cJ4/KjdwVhAPkKuGmb5/CA
2LR6uUGEzMXwjPUWPb5DAS1FZ1YSo4fhTbmT9nYFGiHoEMPeo5srnrHuCiFDcuSu4IBYOumT8C7Y
WwPlDN1LVTbtkebYZHtHvzyKZEy/wpPkJt57edIsh0IEZtKwAYYtN8KwcIo1QN4BWfVdHXG4FNqZ
mH9BFuJ7STbKy8I4/iyA8OC8oyKpOnzrh2GBQt2GfQQBfPh8aAiNb1dYp1gKlaki1fjWijo4IDbl
hgn9eFucjrbkEljE0RFSoYHLzbnNpg4DJbifmMJiun74A2NNLIWV7dFLYYAEQ+T83rXeC5u0ZxiH
ExJaw1IMBc74DohQnTlyKdAKg74KMr4Ni4etXCF2KSvYAW87VaNdilPU48hLaIxqb8Pm4VJYUI3A
vnRju1RjDZtifPLoXYFum+FQjn/LG/YOiHMG6KVbdKuGZyhwRnhATlF5UVcJj8xfAOMshW0wPruL
q2PNscVk79G7glSSQR30bTfP4Q2iA5iC+yB1MOyKkWbcRPWjl4JyQ0MATBQcv1gKZBmxaNteMNvF
H90B2YxiH70reE+TfPI7SWYvVsAyQ6vQZmD8WyzhJ45uKVB0PnpXcJnSxcRV4fBkgA0DgOBzMPJ4
aZ4i48bwl/pC+yW9TKG3KVbj28kZ5XawTpFQaBjWImfwnXC7dzIshAzp2CE1NfJ4OWQ6x+A9EEhE
nrk5HeJ7P6zO6WpDyhViEyMPEsdn3FBRTYimQL/fXnVvV6hnAISimbNte481zRRB7uirA2YECkmQ
0ofnoDqHgaWayMvueCTDkRzh1XGKrjbkCOEn8AtsGCwEISmGCLdp6FiXQkx3H7kraFpiRAk2+ov2
lX2GJCxNHXO7VGNtVFinCJso8ojZ0W3Gzb+4Fysc/ATJQEfPynVOsRRcpbBqdvQ6DsDeUnCDkGQK
uuZmA44vSAj9tyNPBvHQUDScvH5BNuNkCEUmOnhDOB1pLUrv7eilAPoiHGLEtH3Vw+1AwqGZAGM0
+jbPWPtWQjXw6F2hsCuQLvwFY0AsldD0V7a7ZqxLYZ3iFhW9TJoQaMGK53BXWMDopg0Ja/hYEFdZ
/PHFii15+MiMG1CDt90egMOrA+1MhHLhMW1v2ZHGCpKeow+IwLs0qKe/moOjDgMaVLFYGrbFWJfC
Pr6xSyxQaeJ9A3kOdwVLpVqEEiGmvHlGekCsUywFTgDihHwPi3sJhbhsoU4Yu10z1rzCOb6byasq
9DON3WjD4a6wz2wFfRPF2mbcY71B7OOXggMATGp8o98ddvK0Mx3BK0XZkdiHfTi+G8Q+PsWi5BQ+
Gd92xeFSOMQSYsSPSzXKy9QetutxlykNGUYXzF+Q2JkMRI0BmsHIw+a2ODpmKajO0UZydvTTv3Ty
HMgnKl7DCJhtnrFW51s+2DFLIcwjFSiov6LfARgDEf0XVOenqEHgW3JB7LDzw8Qbqq6p0dtStiDR
WKHBbUVwzK4QKZbo1W2b+g43xF5ewa5gepblGGdqRe/gBAk3k01wlXfF9+HNYZ5Rg3G17PoUo90N
xy8FMYKBcfLtbTjkLtrbDSKccjBUsu7NM9LagyLyBLtCgWYktv7wqoe7Qj8b5jsADzfPaA8Iv/iR
LRvoAwwTwyXa0gcOd4Ujxu/FoNi4wyV9+hMsBcKJTE4zC7Z5KPf3Dgj0ASia6HOPdjsMv9gxV4ao
v+hZYRn98zWwgASR6aEGG07GSHMqTT4e/KFva4lvW5Tm4jk8GXCMkBuQd4n4dgOOrv7iNzzByaDS
JLfcQYLss4OTYchkVNDwhqUasrgRLsUp0sud2vTwqoe7AmkzmFgW6mbD50OEHuFSHN/MhJBrgXkQ
EIZXPdwV3KJsGyYIt6XoSFvcCNWd4IDoiqLDnvnelto7IPoZiKB4tp+P9QZRTnGD2HT6LQv65eY5
3BXMB5qCciK0/sfYpNGUU/SraGJCO8PAa3j246Ujk1Thg4P1wbBGY021leNvUYaIIRvujY7vnQzB
+qfmoLf9bbuMc1ec4hYVBAq8greb4jC/3ORWwKO7sZfRHpDjrw5qTURjmXViVfe2A+UINu3k2cNu
2KZx47s+hdXzkZUXI7FM9qCq8At6qnNmMlOOtNGWkjbWIKGeoh4XiphsiJ/HS1sQFcV9IlTnxTPW
pEo9RSZBGo3o3y5TOMwvVVAfNgQqTsNSjDWTwPn22APC1UGuDfC5rUUPO7ka89SUZ3gHDQF1rPFS
uPoeHSssIRWsbC/JnwgAMgtG03t3QEa7K06RW2GLAarzK2INWCFgIbjQNpaMdlecJLdyoJ1pO/rp
YapNrGAWX7BNRppqCyvuo0+Ghq4EW2J7NIjAewkFjBqWh2nJbZAY7ck4vjVBvAT7hZT5S04m+RYz
czth3dEmFMfnl1QVQBnMLmwThsOTIXQJ8GeH8j/Wk3GK/BIBNwzT6FJunsOTAfQFmxtM6Pu89Sgr
r7/YKf25fi4nA4RPg4T7LWnaCxKC50+UoNU7ZBJ/0L/8F0oTvD/En/ocv74U//f/AAAA//8=</cx:binary>
              </cx:geoCache>
            </cx:geography>
          </cx:layoutPr>
          <cx:valueColors>
            <cx:minColor>
              <a:srgbClr val="FBCEB1"/>
            </cx:minColor>
            <cx:midColor>
              <a:srgbClr val="FFAC1C"/>
            </cx:midColor>
            <cx:maxColor>
              <a:srgbClr val="F28C28"/>
            </cx:maxColor>
          </cx:valueColors>
          <cx:valueColorPositions count="3"/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 panose="020F0502020204030204"/>
          </a:endParaRPr>
        </a:p>
      </cx:txPr>
    </cx:legend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3587-3903-4045-81F8-7443D3294A8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2B0CE2C-F717-47F7-A9EE-2CCABE052F11}">
      <dgm:prSet phldrT="[Text]" custT="1"/>
      <dgm:spPr/>
      <dgm:t>
        <a:bodyPr/>
        <a:lstStyle/>
        <a:p>
          <a:r>
            <a:rPr lang="en-US" sz="2300" dirty="0"/>
            <a:t>1997 </a:t>
          </a:r>
          <a:r>
            <a:rPr lang="en-US" sz="1200" dirty="0"/>
            <a:t>Oxycodone hits market</a:t>
          </a:r>
        </a:p>
      </dgm:t>
    </dgm:pt>
    <dgm:pt modelId="{3354EDA3-7482-4D44-8FFE-2D0BB33F1210}" type="parTrans" cxnId="{66D1F346-57A0-4F62-A598-EA2B41D86369}">
      <dgm:prSet/>
      <dgm:spPr/>
      <dgm:t>
        <a:bodyPr/>
        <a:lstStyle/>
        <a:p>
          <a:endParaRPr lang="en-US"/>
        </a:p>
      </dgm:t>
    </dgm:pt>
    <dgm:pt modelId="{2DCD2FFC-9394-4F0D-A424-97CA7E677AAD}" type="sibTrans" cxnId="{66D1F346-57A0-4F62-A598-EA2B41D86369}">
      <dgm:prSet/>
      <dgm:spPr/>
      <dgm:t>
        <a:bodyPr/>
        <a:lstStyle/>
        <a:p>
          <a:endParaRPr lang="en-US"/>
        </a:p>
      </dgm:t>
    </dgm:pt>
    <dgm:pt modelId="{3458D8DB-EF4B-4714-982D-2A26E19D9105}">
      <dgm:prSet phldrT="[Text]" custT="1"/>
      <dgm:spPr/>
      <dgm:t>
        <a:bodyPr/>
        <a:lstStyle/>
        <a:p>
          <a:r>
            <a:rPr lang="en-US" sz="2000" dirty="0"/>
            <a:t>2000</a:t>
          </a:r>
        </a:p>
        <a:p>
          <a:r>
            <a:rPr lang="en-US" sz="1200" dirty="0"/>
            <a:t>Purdue profits 1.1 billion</a:t>
          </a:r>
        </a:p>
      </dgm:t>
    </dgm:pt>
    <dgm:pt modelId="{E53B58F9-77D5-4C2A-9A3C-7FBED5096346}" type="parTrans" cxnId="{3A47CE9B-0089-49DC-B648-44B02C4E7333}">
      <dgm:prSet/>
      <dgm:spPr/>
      <dgm:t>
        <a:bodyPr/>
        <a:lstStyle/>
        <a:p>
          <a:endParaRPr lang="en-US"/>
        </a:p>
      </dgm:t>
    </dgm:pt>
    <dgm:pt modelId="{E6D9388D-9C17-444D-BF55-AD0E30B8E05E}" type="sibTrans" cxnId="{3A47CE9B-0089-49DC-B648-44B02C4E7333}">
      <dgm:prSet/>
      <dgm:spPr/>
      <dgm:t>
        <a:bodyPr/>
        <a:lstStyle/>
        <a:p>
          <a:endParaRPr lang="en-US"/>
        </a:p>
      </dgm:t>
    </dgm:pt>
    <dgm:pt modelId="{C30927D8-EA69-45F4-B4EA-2075B10C2817}">
      <dgm:prSet phldrT="[Text]" custT="1"/>
      <dgm:spPr/>
      <dgm:t>
        <a:bodyPr/>
        <a:lstStyle/>
        <a:p>
          <a:r>
            <a:rPr lang="en-US" sz="2100" dirty="0"/>
            <a:t>2007</a:t>
          </a:r>
        </a:p>
        <a:p>
          <a:r>
            <a:rPr lang="en-US" sz="1200" dirty="0"/>
            <a:t>Admits oxy addicting</a:t>
          </a:r>
        </a:p>
      </dgm:t>
    </dgm:pt>
    <dgm:pt modelId="{27CF48F2-250B-429E-81E9-E9B64A53BC2D}" type="parTrans" cxnId="{03A3561C-E680-4C4F-9D5D-96F6694AEFD4}">
      <dgm:prSet/>
      <dgm:spPr/>
      <dgm:t>
        <a:bodyPr/>
        <a:lstStyle/>
        <a:p>
          <a:endParaRPr lang="en-US"/>
        </a:p>
      </dgm:t>
    </dgm:pt>
    <dgm:pt modelId="{43A222C8-B3D4-4DDC-8678-1FD4A3B3A17B}" type="sibTrans" cxnId="{03A3561C-E680-4C4F-9D5D-96F6694AEFD4}">
      <dgm:prSet/>
      <dgm:spPr/>
      <dgm:t>
        <a:bodyPr/>
        <a:lstStyle/>
        <a:p>
          <a:endParaRPr lang="en-US"/>
        </a:p>
      </dgm:t>
    </dgm:pt>
    <dgm:pt modelId="{752EF23B-8B8E-46A8-A89C-05D2A8210574}">
      <dgm:prSet phldrT="[Text]" custT="1"/>
      <dgm:spPr/>
      <dgm:t>
        <a:bodyPr/>
        <a:lstStyle/>
        <a:p>
          <a:r>
            <a:rPr lang="en-US" sz="2400" dirty="0"/>
            <a:t>2002</a:t>
          </a:r>
        </a:p>
        <a:p>
          <a:r>
            <a:rPr lang="en-US" sz="1200" dirty="0"/>
            <a:t>Time release broken</a:t>
          </a:r>
        </a:p>
      </dgm:t>
    </dgm:pt>
    <dgm:pt modelId="{79EE67EC-92CC-4978-A634-38D6BF2DBCC9}" type="parTrans" cxnId="{62FC4E36-77DB-4AD4-BDD1-5894B566950F}">
      <dgm:prSet/>
      <dgm:spPr/>
      <dgm:t>
        <a:bodyPr/>
        <a:lstStyle/>
        <a:p>
          <a:endParaRPr lang="en-US"/>
        </a:p>
      </dgm:t>
    </dgm:pt>
    <dgm:pt modelId="{03D69BC0-6675-4715-9DDD-291C57C8BE0B}" type="sibTrans" cxnId="{62FC4E36-77DB-4AD4-BDD1-5894B566950F}">
      <dgm:prSet/>
      <dgm:spPr/>
      <dgm:t>
        <a:bodyPr/>
        <a:lstStyle/>
        <a:p>
          <a:endParaRPr lang="en-US"/>
        </a:p>
      </dgm:t>
    </dgm:pt>
    <dgm:pt modelId="{4B418DF4-4096-45FF-9047-4A8B6C31917D}">
      <dgm:prSet phldrT="[Text]" custT="1"/>
      <dgm:spPr/>
      <dgm:t>
        <a:bodyPr/>
        <a:lstStyle/>
        <a:p>
          <a:r>
            <a:rPr lang="en-US" sz="2300" dirty="0"/>
            <a:t>2011</a:t>
          </a:r>
        </a:p>
        <a:p>
          <a:r>
            <a:rPr lang="en-US" sz="1200" dirty="0"/>
            <a:t>New unbreakable formula</a:t>
          </a:r>
        </a:p>
      </dgm:t>
    </dgm:pt>
    <dgm:pt modelId="{FD064A8F-39F9-49AD-99BD-4741B492689B}" type="parTrans" cxnId="{B84B00E1-08D0-4F8A-A93D-16923A0D8152}">
      <dgm:prSet/>
      <dgm:spPr/>
      <dgm:t>
        <a:bodyPr/>
        <a:lstStyle/>
        <a:p>
          <a:endParaRPr lang="en-US"/>
        </a:p>
      </dgm:t>
    </dgm:pt>
    <dgm:pt modelId="{1985A286-58D9-4B7D-928F-BE03DBF48084}" type="sibTrans" cxnId="{B84B00E1-08D0-4F8A-A93D-16923A0D8152}">
      <dgm:prSet/>
      <dgm:spPr/>
      <dgm:t>
        <a:bodyPr/>
        <a:lstStyle/>
        <a:p>
          <a:endParaRPr lang="en-US"/>
        </a:p>
      </dgm:t>
    </dgm:pt>
    <dgm:pt modelId="{88D99280-3572-45D7-B606-77B8B4C00438}">
      <dgm:prSet phldrT="[Text]" custT="1"/>
      <dgm:spPr/>
      <dgm:t>
        <a:bodyPr/>
        <a:lstStyle/>
        <a:p>
          <a:r>
            <a:rPr lang="en-US" sz="2200" dirty="0"/>
            <a:t>2015</a:t>
          </a:r>
        </a:p>
        <a:p>
          <a:r>
            <a:rPr lang="en-US" sz="1200" dirty="0"/>
            <a:t>Fentanyl hits TN</a:t>
          </a:r>
        </a:p>
      </dgm:t>
    </dgm:pt>
    <dgm:pt modelId="{1355472F-B84D-4E0B-AD4F-177F61B276F0}" type="parTrans" cxnId="{4ECD78CE-0006-4CFD-8F01-C075F068FCB0}">
      <dgm:prSet/>
      <dgm:spPr/>
      <dgm:t>
        <a:bodyPr/>
        <a:lstStyle/>
        <a:p>
          <a:endParaRPr lang="en-US"/>
        </a:p>
      </dgm:t>
    </dgm:pt>
    <dgm:pt modelId="{7D20F4E1-783F-4C57-850D-065301B7FAEF}" type="sibTrans" cxnId="{4ECD78CE-0006-4CFD-8F01-C075F068FCB0}">
      <dgm:prSet/>
      <dgm:spPr/>
      <dgm:t>
        <a:bodyPr/>
        <a:lstStyle/>
        <a:p>
          <a:endParaRPr lang="en-US"/>
        </a:p>
      </dgm:t>
    </dgm:pt>
    <dgm:pt modelId="{E9D4DB2F-7062-42E3-BC8E-CF24ABB4BF3B}">
      <dgm:prSet phldrT="[Text]" custT="1"/>
      <dgm:spPr/>
      <dgm:t>
        <a:bodyPr/>
        <a:lstStyle/>
        <a:p>
          <a:r>
            <a:rPr lang="en-US" sz="2100" dirty="0"/>
            <a:t>2017</a:t>
          </a:r>
        </a:p>
        <a:p>
          <a:r>
            <a:rPr lang="en-US" sz="1200" dirty="0"/>
            <a:t>Opiate epidemic declared</a:t>
          </a:r>
        </a:p>
      </dgm:t>
    </dgm:pt>
    <dgm:pt modelId="{72C82D7E-2240-4AC7-9269-DF1DB7D2CB78}" type="parTrans" cxnId="{15F491A7-A05B-4865-BAD3-3C5CB40D11EF}">
      <dgm:prSet/>
      <dgm:spPr/>
      <dgm:t>
        <a:bodyPr/>
        <a:lstStyle/>
        <a:p>
          <a:endParaRPr lang="en-US"/>
        </a:p>
      </dgm:t>
    </dgm:pt>
    <dgm:pt modelId="{174FDA2E-2FAC-496A-92F1-8994C2C7C54F}" type="sibTrans" cxnId="{15F491A7-A05B-4865-BAD3-3C5CB40D11EF}">
      <dgm:prSet/>
      <dgm:spPr/>
      <dgm:t>
        <a:bodyPr/>
        <a:lstStyle/>
        <a:p>
          <a:endParaRPr lang="en-US"/>
        </a:p>
      </dgm:t>
    </dgm:pt>
    <dgm:pt modelId="{2DF42A9A-C371-4089-B1FB-025586E22C97}" type="pres">
      <dgm:prSet presAssocID="{D66D3587-3903-4045-81F8-7443D3294A81}" presName="Name0" presStyleCnt="0">
        <dgm:presLayoutVars>
          <dgm:dir/>
          <dgm:resizeHandles val="exact"/>
        </dgm:presLayoutVars>
      </dgm:prSet>
      <dgm:spPr/>
    </dgm:pt>
    <dgm:pt modelId="{46E0DB9C-1E8D-43B3-AEA7-95183384C61A}" type="pres">
      <dgm:prSet presAssocID="{D66D3587-3903-4045-81F8-7443D3294A81}" presName="arrow" presStyleLbl="bgShp" presStyleIdx="0" presStyleCnt="1" custScaleY="46012" custLinFactNeighborX="-2" custLinFactNeighborY="36"/>
      <dgm:spPr>
        <a:solidFill>
          <a:srgbClr val="0070C0"/>
        </a:solidFill>
        <a:ln>
          <a:solidFill>
            <a:srgbClr val="00B0F0"/>
          </a:solidFill>
        </a:ln>
      </dgm:spPr>
    </dgm:pt>
    <dgm:pt modelId="{C8BF174A-E574-4A20-8BA2-D64396308824}" type="pres">
      <dgm:prSet presAssocID="{D66D3587-3903-4045-81F8-7443D3294A81}" presName="points" presStyleCnt="0"/>
      <dgm:spPr/>
    </dgm:pt>
    <dgm:pt modelId="{92417202-DBBC-4E31-8AE9-5F9771E2191E}" type="pres">
      <dgm:prSet presAssocID="{A2B0CE2C-F717-47F7-A9EE-2CCABE052F11}" presName="compositeA" presStyleCnt="0"/>
      <dgm:spPr/>
    </dgm:pt>
    <dgm:pt modelId="{F6727AE1-CEE6-4951-97B3-604E9DB79F9F}" type="pres">
      <dgm:prSet presAssocID="{A2B0CE2C-F717-47F7-A9EE-2CCABE052F11}" presName="textA" presStyleLbl="revTx" presStyleIdx="0" presStyleCnt="7">
        <dgm:presLayoutVars>
          <dgm:bulletEnabled val="1"/>
        </dgm:presLayoutVars>
      </dgm:prSet>
      <dgm:spPr/>
    </dgm:pt>
    <dgm:pt modelId="{350A5DB8-0B3C-4992-9FC7-81DFEE93D441}" type="pres">
      <dgm:prSet presAssocID="{A2B0CE2C-F717-47F7-A9EE-2CCABE052F11}" presName="circleA" presStyleLbl="node1" presStyleIdx="0" presStyleCnt="7"/>
      <dgm:spPr>
        <a:solidFill>
          <a:srgbClr val="00B0F0"/>
        </a:solidFill>
      </dgm:spPr>
    </dgm:pt>
    <dgm:pt modelId="{6FBFA9B6-1AA7-4C8F-8BAF-9BC1B5453444}" type="pres">
      <dgm:prSet presAssocID="{A2B0CE2C-F717-47F7-A9EE-2CCABE052F11}" presName="spaceA" presStyleCnt="0"/>
      <dgm:spPr/>
    </dgm:pt>
    <dgm:pt modelId="{5588E43A-CC4B-4044-870D-C81413F31356}" type="pres">
      <dgm:prSet presAssocID="{2DCD2FFC-9394-4F0D-A424-97CA7E677AAD}" presName="space" presStyleCnt="0"/>
      <dgm:spPr/>
    </dgm:pt>
    <dgm:pt modelId="{3459B34D-FE9B-4CE6-925F-FCC6A2387F33}" type="pres">
      <dgm:prSet presAssocID="{3458D8DB-EF4B-4714-982D-2A26E19D9105}" presName="compositeB" presStyleCnt="0"/>
      <dgm:spPr/>
    </dgm:pt>
    <dgm:pt modelId="{3BA84EA8-0FA8-4962-BA76-A63C7D876D85}" type="pres">
      <dgm:prSet presAssocID="{3458D8DB-EF4B-4714-982D-2A26E19D9105}" presName="textB" presStyleLbl="revTx" presStyleIdx="1" presStyleCnt="7">
        <dgm:presLayoutVars>
          <dgm:bulletEnabled val="1"/>
        </dgm:presLayoutVars>
      </dgm:prSet>
      <dgm:spPr/>
    </dgm:pt>
    <dgm:pt modelId="{267A91B7-B051-4667-A061-822F51ABC226}" type="pres">
      <dgm:prSet presAssocID="{3458D8DB-EF4B-4714-982D-2A26E19D9105}" presName="circleB" presStyleLbl="node1" presStyleIdx="1" presStyleCnt="7"/>
      <dgm:spPr>
        <a:solidFill>
          <a:srgbClr val="00B0F0"/>
        </a:solidFill>
      </dgm:spPr>
    </dgm:pt>
    <dgm:pt modelId="{50834B2F-436F-4081-9B17-B680455AD01D}" type="pres">
      <dgm:prSet presAssocID="{3458D8DB-EF4B-4714-982D-2A26E19D9105}" presName="spaceB" presStyleCnt="0"/>
      <dgm:spPr/>
    </dgm:pt>
    <dgm:pt modelId="{956BF629-A712-4F9D-AB53-C1A0F10FC2EC}" type="pres">
      <dgm:prSet presAssocID="{E6D9388D-9C17-444D-BF55-AD0E30B8E05E}" presName="space" presStyleCnt="0"/>
      <dgm:spPr/>
    </dgm:pt>
    <dgm:pt modelId="{ADA8AB72-5790-4BE7-B7A2-2E96918F1CFB}" type="pres">
      <dgm:prSet presAssocID="{752EF23B-8B8E-46A8-A89C-05D2A8210574}" presName="compositeA" presStyleCnt="0"/>
      <dgm:spPr/>
    </dgm:pt>
    <dgm:pt modelId="{C74763C7-9EF9-494E-8DCE-A2E12CBDAAC3}" type="pres">
      <dgm:prSet presAssocID="{752EF23B-8B8E-46A8-A89C-05D2A8210574}" presName="textA" presStyleLbl="revTx" presStyleIdx="2" presStyleCnt="7">
        <dgm:presLayoutVars>
          <dgm:bulletEnabled val="1"/>
        </dgm:presLayoutVars>
      </dgm:prSet>
      <dgm:spPr/>
    </dgm:pt>
    <dgm:pt modelId="{1852FA30-03B7-4BF6-A744-08705E89C2DA}" type="pres">
      <dgm:prSet presAssocID="{752EF23B-8B8E-46A8-A89C-05D2A8210574}" presName="circleA" presStyleLbl="node1" presStyleIdx="2" presStyleCnt="7"/>
      <dgm:spPr>
        <a:solidFill>
          <a:srgbClr val="00B0F0"/>
        </a:solidFill>
      </dgm:spPr>
    </dgm:pt>
    <dgm:pt modelId="{70F00DD1-D6E9-45E6-9640-180399430EB4}" type="pres">
      <dgm:prSet presAssocID="{752EF23B-8B8E-46A8-A89C-05D2A8210574}" presName="spaceA" presStyleCnt="0"/>
      <dgm:spPr/>
    </dgm:pt>
    <dgm:pt modelId="{8A06E129-FB1B-487E-A996-ADCFA94EA254}" type="pres">
      <dgm:prSet presAssocID="{03D69BC0-6675-4715-9DDD-291C57C8BE0B}" presName="space" presStyleCnt="0"/>
      <dgm:spPr/>
    </dgm:pt>
    <dgm:pt modelId="{4D09E641-2424-4E17-965C-BEC776D75B81}" type="pres">
      <dgm:prSet presAssocID="{C30927D8-EA69-45F4-B4EA-2075B10C2817}" presName="compositeB" presStyleCnt="0"/>
      <dgm:spPr/>
    </dgm:pt>
    <dgm:pt modelId="{106906AF-8630-44B5-A5D3-C6608EA4882E}" type="pres">
      <dgm:prSet presAssocID="{C30927D8-EA69-45F4-B4EA-2075B10C2817}" presName="textB" presStyleLbl="revTx" presStyleIdx="3" presStyleCnt="7">
        <dgm:presLayoutVars>
          <dgm:bulletEnabled val="1"/>
        </dgm:presLayoutVars>
      </dgm:prSet>
      <dgm:spPr/>
    </dgm:pt>
    <dgm:pt modelId="{27983FD6-530A-47D2-944E-5867F0F5AE55}" type="pres">
      <dgm:prSet presAssocID="{C30927D8-EA69-45F4-B4EA-2075B10C2817}" presName="circleB" presStyleLbl="node1" presStyleIdx="3" presStyleCnt="7"/>
      <dgm:spPr>
        <a:solidFill>
          <a:srgbClr val="00B0F0"/>
        </a:solidFill>
      </dgm:spPr>
    </dgm:pt>
    <dgm:pt modelId="{2DA34697-6F68-4D25-A2FD-BF33C38A6071}" type="pres">
      <dgm:prSet presAssocID="{C30927D8-EA69-45F4-B4EA-2075B10C2817}" presName="spaceB" presStyleCnt="0"/>
      <dgm:spPr/>
    </dgm:pt>
    <dgm:pt modelId="{C6AE659A-7DA5-4E9C-852B-F636E2A45F5F}" type="pres">
      <dgm:prSet presAssocID="{43A222C8-B3D4-4DDC-8678-1FD4A3B3A17B}" presName="space" presStyleCnt="0"/>
      <dgm:spPr/>
    </dgm:pt>
    <dgm:pt modelId="{EBFAB22A-DCC1-434C-B676-006A3243D175}" type="pres">
      <dgm:prSet presAssocID="{4B418DF4-4096-45FF-9047-4A8B6C31917D}" presName="compositeA" presStyleCnt="0"/>
      <dgm:spPr/>
    </dgm:pt>
    <dgm:pt modelId="{0C574AB7-A4BF-43A8-ACD7-A59B4E89153B}" type="pres">
      <dgm:prSet presAssocID="{4B418DF4-4096-45FF-9047-4A8B6C31917D}" presName="textA" presStyleLbl="revTx" presStyleIdx="4" presStyleCnt="7">
        <dgm:presLayoutVars>
          <dgm:bulletEnabled val="1"/>
        </dgm:presLayoutVars>
      </dgm:prSet>
      <dgm:spPr/>
    </dgm:pt>
    <dgm:pt modelId="{A711BDE9-6694-45D7-ADA7-897C71A59607}" type="pres">
      <dgm:prSet presAssocID="{4B418DF4-4096-45FF-9047-4A8B6C31917D}" presName="circleA" presStyleLbl="node1" presStyleIdx="4" presStyleCnt="7"/>
      <dgm:spPr>
        <a:solidFill>
          <a:srgbClr val="00B0F0"/>
        </a:solidFill>
      </dgm:spPr>
    </dgm:pt>
    <dgm:pt modelId="{3E9D6247-327F-4138-ACA4-400AEF36AD68}" type="pres">
      <dgm:prSet presAssocID="{4B418DF4-4096-45FF-9047-4A8B6C31917D}" presName="spaceA" presStyleCnt="0"/>
      <dgm:spPr/>
    </dgm:pt>
    <dgm:pt modelId="{7635B04D-44C8-4DF2-A558-02AB4A72E660}" type="pres">
      <dgm:prSet presAssocID="{1985A286-58D9-4B7D-928F-BE03DBF48084}" presName="space" presStyleCnt="0"/>
      <dgm:spPr/>
    </dgm:pt>
    <dgm:pt modelId="{3077E5D4-1F6F-47CB-8837-74AE3E191BB3}" type="pres">
      <dgm:prSet presAssocID="{88D99280-3572-45D7-B606-77B8B4C00438}" presName="compositeB" presStyleCnt="0"/>
      <dgm:spPr/>
    </dgm:pt>
    <dgm:pt modelId="{BE0E7DC0-ABB0-4538-8860-4B86A137A420}" type="pres">
      <dgm:prSet presAssocID="{88D99280-3572-45D7-B606-77B8B4C00438}" presName="textB" presStyleLbl="revTx" presStyleIdx="5" presStyleCnt="7">
        <dgm:presLayoutVars>
          <dgm:bulletEnabled val="1"/>
        </dgm:presLayoutVars>
      </dgm:prSet>
      <dgm:spPr/>
    </dgm:pt>
    <dgm:pt modelId="{DF2146DC-4D9A-4F46-848A-B76BF9995EAA}" type="pres">
      <dgm:prSet presAssocID="{88D99280-3572-45D7-B606-77B8B4C00438}" presName="circleB" presStyleLbl="node1" presStyleIdx="5" presStyleCnt="7"/>
      <dgm:spPr>
        <a:solidFill>
          <a:srgbClr val="00B0F0"/>
        </a:solidFill>
      </dgm:spPr>
    </dgm:pt>
    <dgm:pt modelId="{C7328A7E-9969-48AE-BBD8-D0F07747BD84}" type="pres">
      <dgm:prSet presAssocID="{88D99280-3572-45D7-B606-77B8B4C00438}" presName="spaceB" presStyleCnt="0"/>
      <dgm:spPr/>
    </dgm:pt>
    <dgm:pt modelId="{54BDD886-FA63-4623-B10A-D701EAC6B34D}" type="pres">
      <dgm:prSet presAssocID="{7D20F4E1-783F-4C57-850D-065301B7FAEF}" presName="space" presStyleCnt="0"/>
      <dgm:spPr/>
    </dgm:pt>
    <dgm:pt modelId="{50FFC469-5929-4A7E-B51E-5CCA73BE45A2}" type="pres">
      <dgm:prSet presAssocID="{E9D4DB2F-7062-42E3-BC8E-CF24ABB4BF3B}" presName="compositeA" presStyleCnt="0"/>
      <dgm:spPr/>
    </dgm:pt>
    <dgm:pt modelId="{98ACFD1F-4065-4942-B370-F72BC726768A}" type="pres">
      <dgm:prSet presAssocID="{E9D4DB2F-7062-42E3-BC8E-CF24ABB4BF3B}" presName="textA" presStyleLbl="revTx" presStyleIdx="6" presStyleCnt="7">
        <dgm:presLayoutVars>
          <dgm:bulletEnabled val="1"/>
        </dgm:presLayoutVars>
      </dgm:prSet>
      <dgm:spPr/>
    </dgm:pt>
    <dgm:pt modelId="{FA98AE40-4BBC-4F69-BF5E-98ADA3E23187}" type="pres">
      <dgm:prSet presAssocID="{E9D4DB2F-7062-42E3-BC8E-CF24ABB4BF3B}" presName="circleA" presStyleLbl="node1" presStyleIdx="6" presStyleCnt="7"/>
      <dgm:spPr>
        <a:solidFill>
          <a:srgbClr val="00B0F0"/>
        </a:solidFill>
      </dgm:spPr>
    </dgm:pt>
    <dgm:pt modelId="{882FF535-2152-43AA-A348-0D2FDDC2256E}" type="pres">
      <dgm:prSet presAssocID="{E9D4DB2F-7062-42E3-BC8E-CF24ABB4BF3B}" presName="spaceA" presStyleCnt="0"/>
      <dgm:spPr/>
    </dgm:pt>
  </dgm:ptLst>
  <dgm:cxnLst>
    <dgm:cxn modelId="{11FC8213-59D3-4308-B05C-8097A8C45D5A}" type="presOf" srcId="{E9D4DB2F-7062-42E3-BC8E-CF24ABB4BF3B}" destId="{98ACFD1F-4065-4942-B370-F72BC726768A}" srcOrd="0" destOrd="0" presId="urn:microsoft.com/office/officeart/2005/8/layout/hProcess11"/>
    <dgm:cxn modelId="{03A3561C-E680-4C4F-9D5D-96F6694AEFD4}" srcId="{D66D3587-3903-4045-81F8-7443D3294A81}" destId="{C30927D8-EA69-45F4-B4EA-2075B10C2817}" srcOrd="3" destOrd="0" parTransId="{27CF48F2-250B-429E-81E9-E9B64A53BC2D}" sibTransId="{43A222C8-B3D4-4DDC-8678-1FD4A3B3A17B}"/>
    <dgm:cxn modelId="{0D28A81F-04E2-452A-AF71-8C2C3982E2D5}" type="presOf" srcId="{88D99280-3572-45D7-B606-77B8B4C00438}" destId="{BE0E7DC0-ABB0-4538-8860-4B86A137A420}" srcOrd="0" destOrd="0" presId="urn:microsoft.com/office/officeart/2005/8/layout/hProcess11"/>
    <dgm:cxn modelId="{62FC4E36-77DB-4AD4-BDD1-5894B566950F}" srcId="{D66D3587-3903-4045-81F8-7443D3294A81}" destId="{752EF23B-8B8E-46A8-A89C-05D2A8210574}" srcOrd="2" destOrd="0" parTransId="{79EE67EC-92CC-4978-A634-38D6BF2DBCC9}" sibTransId="{03D69BC0-6675-4715-9DDD-291C57C8BE0B}"/>
    <dgm:cxn modelId="{7258765C-8FBE-454E-B2B4-C995F5AF30F5}" type="presOf" srcId="{A2B0CE2C-F717-47F7-A9EE-2CCABE052F11}" destId="{F6727AE1-CEE6-4951-97B3-604E9DB79F9F}" srcOrd="0" destOrd="0" presId="urn:microsoft.com/office/officeart/2005/8/layout/hProcess11"/>
    <dgm:cxn modelId="{66D1F346-57A0-4F62-A598-EA2B41D86369}" srcId="{D66D3587-3903-4045-81F8-7443D3294A81}" destId="{A2B0CE2C-F717-47F7-A9EE-2CCABE052F11}" srcOrd="0" destOrd="0" parTransId="{3354EDA3-7482-4D44-8FFE-2D0BB33F1210}" sibTransId="{2DCD2FFC-9394-4F0D-A424-97CA7E677AAD}"/>
    <dgm:cxn modelId="{522AE74D-2019-4718-A825-FA5F8FC9986E}" type="presOf" srcId="{3458D8DB-EF4B-4714-982D-2A26E19D9105}" destId="{3BA84EA8-0FA8-4962-BA76-A63C7D876D85}" srcOrd="0" destOrd="0" presId="urn:microsoft.com/office/officeart/2005/8/layout/hProcess11"/>
    <dgm:cxn modelId="{A3531859-D977-40CC-846C-32355F8ACB7D}" type="presOf" srcId="{D66D3587-3903-4045-81F8-7443D3294A81}" destId="{2DF42A9A-C371-4089-B1FB-025586E22C97}" srcOrd="0" destOrd="0" presId="urn:microsoft.com/office/officeart/2005/8/layout/hProcess11"/>
    <dgm:cxn modelId="{68AB827E-BADD-4380-BA58-CF84DF45D380}" type="presOf" srcId="{752EF23B-8B8E-46A8-A89C-05D2A8210574}" destId="{C74763C7-9EF9-494E-8DCE-A2E12CBDAAC3}" srcOrd="0" destOrd="0" presId="urn:microsoft.com/office/officeart/2005/8/layout/hProcess11"/>
    <dgm:cxn modelId="{3A47CE9B-0089-49DC-B648-44B02C4E7333}" srcId="{D66D3587-3903-4045-81F8-7443D3294A81}" destId="{3458D8DB-EF4B-4714-982D-2A26E19D9105}" srcOrd="1" destOrd="0" parTransId="{E53B58F9-77D5-4C2A-9A3C-7FBED5096346}" sibTransId="{E6D9388D-9C17-444D-BF55-AD0E30B8E05E}"/>
    <dgm:cxn modelId="{15F491A7-A05B-4865-BAD3-3C5CB40D11EF}" srcId="{D66D3587-3903-4045-81F8-7443D3294A81}" destId="{E9D4DB2F-7062-42E3-BC8E-CF24ABB4BF3B}" srcOrd="6" destOrd="0" parTransId="{72C82D7E-2240-4AC7-9269-DF1DB7D2CB78}" sibTransId="{174FDA2E-2FAC-496A-92F1-8994C2C7C54F}"/>
    <dgm:cxn modelId="{31D1C3C6-215D-4B4D-9C60-12296716FC9D}" type="presOf" srcId="{4B418DF4-4096-45FF-9047-4A8B6C31917D}" destId="{0C574AB7-A4BF-43A8-ACD7-A59B4E89153B}" srcOrd="0" destOrd="0" presId="urn:microsoft.com/office/officeart/2005/8/layout/hProcess11"/>
    <dgm:cxn modelId="{4ECD78CE-0006-4CFD-8F01-C075F068FCB0}" srcId="{D66D3587-3903-4045-81F8-7443D3294A81}" destId="{88D99280-3572-45D7-B606-77B8B4C00438}" srcOrd="5" destOrd="0" parTransId="{1355472F-B84D-4E0B-AD4F-177F61B276F0}" sibTransId="{7D20F4E1-783F-4C57-850D-065301B7FAEF}"/>
    <dgm:cxn modelId="{B84B00E1-08D0-4F8A-A93D-16923A0D8152}" srcId="{D66D3587-3903-4045-81F8-7443D3294A81}" destId="{4B418DF4-4096-45FF-9047-4A8B6C31917D}" srcOrd="4" destOrd="0" parTransId="{FD064A8F-39F9-49AD-99BD-4741B492689B}" sibTransId="{1985A286-58D9-4B7D-928F-BE03DBF48084}"/>
    <dgm:cxn modelId="{3E84A7EC-4EE8-477A-9B64-36AEDEC2ADA0}" type="presOf" srcId="{C30927D8-EA69-45F4-B4EA-2075B10C2817}" destId="{106906AF-8630-44B5-A5D3-C6608EA4882E}" srcOrd="0" destOrd="0" presId="urn:microsoft.com/office/officeart/2005/8/layout/hProcess11"/>
    <dgm:cxn modelId="{FBD0A877-1E7E-49A6-831A-1C3171448306}" type="presParOf" srcId="{2DF42A9A-C371-4089-B1FB-025586E22C97}" destId="{46E0DB9C-1E8D-43B3-AEA7-95183384C61A}" srcOrd="0" destOrd="0" presId="urn:microsoft.com/office/officeart/2005/8/layout/hProcess11"/>
    <dgm:cxn modelId="{97DA92BD-E10A-4251-8C17-6D872AFC0A37}" type="presParOf" srcId="{2DF42A9A-C371-4089-B1FB-025586E22C97}" destId="{C8BF174A-E574-4A20-8BA2-D64396308824}" srcOrd="1" destOrd="0" presId="urn:microsoft.com/office/officeart/2005/8/layout/hProcess11"/>
    <dgm:cxn modelId="{F96B7594-F49A-4BB1-A2DB-C1390641CBFE}" type="presParOf" srcId="{C8BF174A-E574-4A20-8BA2-D64396308824}" destId="{92417202-DBBC-4E31-8AE9-5F9771E2191E}" srcOrd="0" destOrd="0" presId="urn:microsoft.com/office/officeart/2005/8/layout/hProcess11"/>
    <dgm:cxn modelId="{3F5CFC1A-0DD9-4986-BB1A-6FE2711482A8}" type="presParOf" srcId="{92417202-DBBC-4E31-8AE9-5F9771E2191E}" destId="{F6727AE1-CEE6-4951-97B3-604E9DB79F9F}" srcOrd="0" destOrd="0" presId="urn:microsoft.com/office/officeart/2005/8/layout/hProcess11"/>
    <dgm:cxn modelId="{405CFB1C-68AC-49C6-B031-9FDADB4100A3}" type="presParOf" srcId="{92417202-DBBC-4E31-8AE9-5F9771E2191E}" destId="{350A5DB8-0B3C-4992-9FC7-81DFEE93D441}" srcOrd="1" destOrd="0" presId="urn:microsoft.com/office/officeart/2005/8/layout/hProcess11"/>
    <dgm:cxn modelId="{C5CF9410-5E11-4244-8799-220317EBEDDE}" type="presParOf" srcId="{92417202-DBBC-4E31-8AE9-5F9771E2191E}" destId="{6FBFA9B6-1AA7-4C8F-8BAF-9BC1B5453444}" srcOrd="2" destOrd="0" presId="urn:microsoft.com/office/officeart/2005/8/layout/hProcess11"/>
    <dgm:cxn modelId="{0D7AF796-A8D7-48B3-8F01-A04A402BDBC5}" type="presParOf" srcId="{C8BF174A-E574-4A20-8BA2-D64396308824}" destId="{5588E43A-CC4B-4044-870D-C81413F31356}" srcOrd="1" destOrd="0" presId="urn:microsoft.com/office/officeart/2005/8/layout/hProcess11"/>
    <dgm:cxn modelId="{D3BF75D2-2778-4713-8D4D-1F5FC2ACE628}" type="presParOf" srcId="{C8BF174A-E574-4A20-8BA2-D64396308824}" destId="{3459B34D-FE9B-4CE6-925F-FCC6A2387F33}" srcOrd="2" destOrd="0" presId="urn:microsoft.com/office/officeart/2005/8/layout/hProcess11"/>
    <dgm:cxn modelId="{EBD0FCA0-640E-4375-AA8C-96D892C9CEC5}" type="presParOf" srcId="{3459B34D-FE9B-4CE6-925F-FCC6A2387F33}" destId="{3BA84EA8-0FA8-4962-BA76-A63C7D876D85}" srcOrd="0" destOrd="0" presId="urn:microsoft.com/office/officeart/2005/8/layout/hProcess11"/>
    <dgm:cxn modelId="{1CE36580-ECBB-493B-830C-4465FF7FDF37}" type="presParOf" srcId="{3459B34D-FE9B-4CE6-925F-FCC6A2387F33}" destId="{267A91B7-B051-4667-A061-822F51ABC226}" srcOrd="1" destOrd="0" presId="urn:microsoft.com/office/officeart/2005/8/layout/hProcess11"/>
    <dgm:cxn modelId="{3968C4D1-E594-4394-A957-B13C3782FC2E}" type="presParOf" srcId="{3459B34D-FE9B-4CE6-925F-FCC6A2387F33}" destId="{50834B2F-436F-4081-9B17-B680455AD01D}" srcOrd="2" destOrd="0" presId="urn:microsoft.com/office/officeart/2005/8/layout/hProcess11"/>
    <dgm:cxn modelId="{09B0310F-9E99-4FD6-B643-DB774E05168A}" type="presParOf" srcId="{C8BF174A-E574-4A20-8BA2-D64396308824}" destId="{956BF629-A712-4F9D-AB53-C1A0F10FC2EC}" srcOrd="3" destOrd="0" presId="urn:microsoft.com/office/officeart/2005/8/layout/hProcess11"/>
    <dgm:cxn modelId="{B9F2E001-FC5C-4F59-9BB4-397700B186A3}" type="presParOf" srcId="{C8BF174A-E574-4A20-8BA2-D64396308824}" destId="{ADA8AB72-5790-4BE7-B7A2-2E96918F1CFB}" srcOrd="4" destOrd="0" presId="urn:microsoft.com/office/officeart/2005/8/layout/hProcess11"/>
    <dgm:cxn modelId="{A9E76D83-B91A-4042-A01E-1E2E67F0AF0B}" type="presParOf" srcId="{ADA8AB72-5790-4BE7-B7A2-2E96918F1CFB}" destId="{C74763C7-9EF9-494E-8DCE-A2E12CBDAAC3}" srcOrd="0" destOrd="0" presId="urn:microsoft.com/office/officeart/2005/8/layout/hProcess11"/>
    <dgm:cxn modelId="{CE4E9DDD-6229-4314-B29F-9037AB3DAD6A}" type="presParOf" srcId="{ADA8AB72-5790-4BE7-B7A2-2E96918F1CFB}" destId="{1852FA30-03B7-4BF6-A744-08705E89C2DA}" srcOrd="1" destOrd="0" presId="urn:microsoft.com/office/officeart/2005/8/layout/hProcess11"/>
    <dgm:cxn modelId="{5728C266-5A50-46A9-A3DA-2BC62075F908}" type="presParOf" srcId="{ADA8AB72-5790-4BE7-B7A2-2E96918F1CFB}" destId="{70F00DD1-D6E9-45E6-9640-180399430EB4}" srcOrd="2" destOrd="0" presId="urn:microsoft.com/office/officeart/2005/8/layout/hProcess11"/>
    <dgm:cxn modelId="{808CAF62-5EA8-4252-ACCD-F25078D7CC3B}" type="presParOf" srcId="{C8BF174A-E574-4A20-8BA2-D64396308824}" destId="{8A06E129-FB1B-487E-A996-ADCFA94EA254}" srcOrd="5" destOrd="0" presId="urn:microsoft.com/office/officeart/2005/8/layout/hProcess11"/>
    <dgm:cxn modelId="{3AE9E7FA-405D-4754-9291-21443712FCB3}" type="presParOf" srcId="{C8BF174A-E574-4A20-8BA2-D64396308824}" destId="{4D09E641-2424-4E17-965C-BEC776D75B81}" srcOrd="6" destOrd="0" presId="urn:microsoft.com/office/officeart/2005/8/layout/hProcess11"/>
    <dgm:cxn modelId="{EFF5EB63-1B8A-4FC1-A96B-D76E13135805}" type="presParOf" srcId="{4D09E641-2424-4E17-965C-BEC776D75B81}" destId="{106906AF-8630-44B5-A5D3-C6608EA4882E}" srcOrd="0" destOrd="0" presId="urn:microsoft.com/office/officeart/2005/8/layout/hProcess11"/>
    <dgm:cxn modelId="{AE3FFF42-4A16-48BD-9727-F3B0C084C6C5}" type="presParOf" srcId="{4D09E641-2424-4E17-965C-BEC776D75B81}" destId="{27983FD6-530A-47D2-944E-5867F0F5AE55}" srcOrd="1" destOrd="0" presId="urn:microsoft.com/office/officeart/2005/8/layout/hProcess11"/>
    <dgm:cxn modelId="{42984253-D7B2-40BB-A2FD-F69CCD6D32C6}" type="presParOf" srcId="{4D09E641-2424-4E17-965C-BEC776D75B81}" destId="{2DA34697-6F68-4D25-A2FD-BF33C38A6071}" srcOrd="2" destOrd="0" presId="urn:microsoft.com/office/officeart/2005/8/layout/hProcess11"/>
    <dgm:cxn modelId="{7383043B-91A4-4164-85EB-FAB1C95A05AD}" type="presParOf" srcId="{C8BF174A-E574-4A20-8BA2-D64396308824}" destId="{C6AE659A-7DA5-4E9C-852B-F636E2A45F5F}" srcOrd="7" destOrd="0" presId="urn:microsoft.com/office/officeart/2005/8/layout/hProcess11"/>
    <dgm:cxn modelId="{22A68180-FC98-47CD-8BB2-8B61A760AEF1}" type="presParOf" srcId="{C8BF174A-E574-4A20-8BA2-D64396308824}" destId="{EBFAB22A-DCC1-434C-B676-006A3243D175}" srcOrd="8" destOrd="0" presId="urn:microsoft.com/office/officeart/2005/8/layout/hProcess11"/>
    <dgm:cxn modelId="{DC792F90-F949-45F0-8313-42501D43FBBB}" type="presParOf" srcId="{EBFAB22A-DCC1-434C-B676-006A3243D175}" destId="{0C574AB7-A4BF-43A8-ACD7-A59B4E89153B}" srcOrd="0" destOrd="0" presId="urn:microsoft.com/office/officeart/2005/8/layout/hProcess11"/>
    <dgm:cxn modelId="{22F914FC-D126-4680-8D95-4D04237D239B}" type="presParOf" srcId="{EBFAB22A-DCC1-434C-B676-006A3243D175}" destId="{A711BDE9-6694-45D7-ADA7-897C71A59607}" srcOrd="1" destOrd="0" presId="urn:microsoft.com/office/officeart/2005/8/layout/hProcess11"/>
    <dgm:cxn modelId="{E5AADD2A-43E8-4CA1-9100-16729DC5C7E8}" type="presParOf" srcId="{EBFAB22A-DCC1-434C-B676-006A3243D175}" destId="{3E9D6247-327F-4138-ACA4-400AEF36AD68}" srcOrd="2" destOrd="0" presId="urn:microsoft.com/office/officeart/2005/8/layout/hProcess11"/>
    <dgm:cxn modelId="{C0064980-762A-47C7-8DA2-AB719C3080FA}" type="presParOf" srcId="{C8BF174A-E574-4A20-8BA2-D64396308824}" destId="{7635B04D-44C8-4DF2-A558-02AB4A72E660}" srcOrd="9" destOrd="0" presId="urn:microsoft.com/office/officeart/2005/8/layout/hProcess11"/>
    <dgm:cxn modelId="{DC5DB5D9-E1B0-47E8-A0C4-F99EE221E122}" type="presParOf" srcId="{C8BF174A-E574-4A20-8BA2-D64396308824}" destId="{3077E5D4-1F6F-47CB-8837-74AE3E191BB3}" srcOrd="10" destOrd="0" presId="urn:microsoft.com/office/officeart/2005/8/layout/hProcess11"/>
    <dgm:cxn modelId="{2DBEFC73-2E15-4F5A-A6E3-093FDBDF0BCE}" type="presParOf" srcId="{3077E5D4-1F6F-47CB-8837-74AE3E191BB3}" destId="{BE0E7DC0-ABB0-4538-8860-4B86A137A420}" srcOrd="0" destOrd="0" presId="urn:microsoft.com/office/officeart/2005/8/layout/hProcess11"/>
    <dgm:cxn modelId="{E6F85240-A296-4DC2-929C-2C710B48A050}" type="presParOf" srcId="{3077E5D4-1F6F-47CB-8837-74AE3E191BB3}" destId="{DF2146DC-4D9A-4F46-848A-B76BF9995EAA}" srcOrd="1" destOrd="0" presId="urn:microsoft.com/office/officeart/2005/8/layout/hProcess11"/>
    <dgm:cxn modelId="{D5D28BD6-0A1C-4366-ABDB-690D597BFAC0}" type="presParOf" srcId="{3077E5D4-1F6F-47CB-8837-74AE3E191BB3}" destId="{C7328A7E-9969-48AE-BBD8-D0F07747BD84}" srcOrd="2" destOrd="0" presId="urn:microsoft.com/office/officeart/2005/8/layout/hProcess11"/>
    <dgm:cxn modelId="{57E533B7-83F9-4BCF-9957-5972D120CAEF}" type="presParOf" srcId="{C8BF174A-E574-4A20-8BA2-D64396308824}" destId="{54BDD886-FA63-4623-B10A-D701EAC6B34D}" srcOrd="11" destOrd="0" presId="urn:microsoft.com/office/officeart/2005/8/layout/hProcess11"/>
    <dgm:cxn modelId="{3AA33DF7-4658-4DB1-9EC2-66EE76EB8129}" type="presParOf" srcId="{C8BF174A-E574-4A20-8BA2-D64396308824}" destId="{50FFC469-5929-4A7E-B51E-5CCA73BE45A2}" srcOrd="12" destOrd="0" presId="urn:microsoft.com/office/officeart/2005/8/layout/hProcess11"/>
    <dgm:cxn modelId="{77955288-1334-4CBB-B426-8F614B0C0D85}" type="presParOf" srcId="{50FFC469-5929-4A7E-B51E-5CCA73BE45A2}" destId="{98ACFD1F-4065-4942-B370-F72BC726768A}" srcOrd="0" destOrd="0" presId="urn:microsoft.com/office/officeart/2005/8/layout/hProcess11"/>
    <dgm:cxn modelId="{2C6E8D72-B4CB-4CB2-9A60-9E2D4ACA80D3}" type="presParOf" srcId="{50FFC469-5929-4A7E-B51E-5CCA73BE45A2}" destId="{FA98AE40-4BBC-4F69-BF5E-98ADA3E23187}" srcOrd="1" destOrd="0" presId="urn:microsoft.com/office/officeart/2005/8/layout/hProcess11"/>
    <dgm:cxn modelId="{36C3F4CE-6558-409C-B663-A0FDC2995594}" type="presParOf" srcId="{50FFC469-5929-4A7E-B51E-5CCA73BE45A2}" destId="{882FF535-2152-43AA-A348-0D2FDDC2256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0DB9C-1E8D-43B3-AEA7-95183384C61A}">
      <dsp:nvSpPr>
        <dsp:cNvPr id="0" name=""/>
        <dsp:cNvSpPr/>
      </dsp:nvSpPr>
      <dsp:spPr>
        <a:xfrm>
          <a:off x="0" y="1775867"/>
          <a:ext cx="10510836" cy="800854"/>
        </a:xfrm>
        <a:prstGeom prst="notchedRightArrow">
          <a:avLst/>
        </a:prstGeom>
        <a:solidFill>
          <a:srgbClr val="0070C0"/>
        </a:solidFill>
        <a:ln>
          <a:solidFill>
            <a:srgbClr val="00B0F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27AE1-CEE6-4951-97B3-604E9DB79F9F}">
      <dsp:nvSpPr>
        <dsp:cNvPr id="0" name=""/>
        <dsp:cNvSpPr/>
      </dsp:nvSpPr>
      <dsp:spPr>
        <a:xfrm>
          <a:off x="808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1997 </a:t>
          </a:r>
          <a:r>
            <a:rPr lang="en-US" sz="1200" kern="1200" dirty="0"/>
            <a:t>Oxycodone hits market</a:t>
          </a:r>
        </a:p>
      </dsp:txBody>
      <dsp:txXfrm>
        <a:off x="808" y="0"/>
        <a:ext cx="1295635" cy="1740534"/>
      </dsp:txXfrm>
    </dsp:sp>
    <dsp:sp modelId="{350A5DB8-0B3C-4992-9FC7-81DFEE93D441}">
      <dsp:nvSpPr>
        <dsp:cNvPr id="0" name=""/>
        <dsp:cNvSpPr/>
      </dsp:nvSpPr>
      <dsp:spPr>
        <a:xfrm>
          <a:off x="43105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84EA8-0FA8-4962-BA76-A63C7D876D85}">
      <dsp:nvSpPr>
        <dsp:cNvPr id="0" name=""/>
        <dsp:cNvSpPr/>
      </dsp:nvSpPr>
      <dsp:spPr>
        <a:xfrm>
          <a:off x="1361225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2000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Purdue profits 1.1 billion</a:t>
          </a:r>
        </a:p>
      </dsp:txBody>
      <dsp:txXfrm>
        <a:off x="1361225" y="2610802"/>
        <a:ext cx="1295635" cy="1740534"/>
      </dsp:txXfrm>
    </dsp:sp>
    <dsp:sp modelId="{267A91B7-B051-4667-A061-822F51ABC226}">
      <dsp:nvSpPr>
        <dsp:cNvPr id="0" name=""/>
        <dsp:cNvSpPr/>
      </dsp:nvSpPr>
      <dsp:spPr>
        <a:xfrm>
          <a:off x="1791475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63C7-9EF9-494E-8DCE-A2E12CBDAAC3}">
      <dsp:nvSpPr>
        <dsp:cNvPr id="0" name=""/>
        <dsp:cNvSpPr/>
      </dsp:nvSpPr>
      <dsp:spPr>
        <a:xfrm>
          <a:off x="2721642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2002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release broken</a:t>
          </a:r>
        </a:p>
      </dsp:txBody>
      <dsp:txXfrm>
        <a:off x="2721642" y="0"/>
        <a:ext cx="1295635" cy="1740534"/>
      </dsp:txXfrm>
    </dsp:sp>
    <dsp:sp modelId="{1852FA30-03B7-4BF6-A744-08705E89C2DA}">
      <dsp:nvSpPr>
        <dsp:cNvPr id="0" name=""/>
        <dsp:cNvSpPr/>
      </dsp:nvSpPr>
      <dsp:spPr>
        <a:xfrm>
          <a:off x="3151892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906AF-8630-44B5-A5D3-C6608EA4882E}">
      <dsp:nvSpPr>
        <dsp:cNvPr id="0" name=""/>
        <dsp:cNvSpPr/>
      </dsp:nvSpPr>
      <dsp:spPr>
        <a:xfrm>
          <a:off x="4082059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Admits oxy addicting</a:t>
          </a:r>
        </a:p>
      </dsp:txBody>
      <dsp:txXfrm>
        <a:off x="4082059" y="2610802"/>
        <a:ext cx="1295635" cy="1740534"/>
      </dsp:txXfrm>
    </dsp:sp>
    <dsp:sp modelId="{27983FD6-530A-47D2-944E-5867F0F5AE55}">
      <dsp:nvSpPr>
        <dsp:cNvPr id="0" name=""/>
        <dsp:cNvSpPr/>
      </dsp:nvSpPr>
      <dsp:spPr>
        <a:xfrm>
          <a:off x="4512309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74AB7-A4BF-43A8-ACD7-A59B4E89153B}">
      <dsp:nvSpPr>
        <dsp:cNvPr id="0" name=""/>
        <dsp:cNvSpPr/>
      </dsp:nvSpPr>
      <dsp:spPr>
        <a:xfrm>
          <a:off x="5442475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2011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New unbreakable formula</a:t>
          </a:r>
        </a:p>
      </dsp:txBody>
      <dsp:txXfrm>
        <a:off x="5442475" y="0"/>
        <a:ext cx="1295635" cy="1740534"/>
      </dsp:txXfrm>
    </dsp:sp>
    <dsp:sp modelId="{A711BDE9-6694-45D7-ADA7-897C71A59607}">
      <dsp:nvSpPr>
        <dsp:cNvPr id="0" name=""/>
        <dsp:cNvSpPr/>
      </dsp:nvSpPr>
      <dsp:spPr>
        <a:xfrm>
          <a:off x="5872726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7DC0-ABB0-4538-8860-4B86A137A420}">
      <dsp:nvSpPr>
        <dsp:cNvPr id="0" name=""/>
        <dsp:cNvSpPr/>
      </dsp:nvSpPr>
      <dsp:spPr>
        <a:xfrm>
          <a:off x="6802892" y="2610802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2015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Fentanyl hits TN</a:t>
          </a:r>
        </a:p>
      </dsp:txBody>
      <dsp:txXfrm>
        <a:off x="6802892" y="2610802"/>
        <a:ext cx="1295635" cy="1740534"/>
      </dsp:txXfrm>
    </dsp:sp>
    <dsp:sp modelId="{DF2146DC-4D9A-4F46-848A-B76BF9995EAA}">
      <dsp:nvSpPr>
        <dsp:cNvPr id="0" name=""/>
        <dsp:cNvSpPr/>
      </dsp:nvSpPr>
      <dsp:spPr>
        <a:xfrm>
          <a:off x="7233143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CFD1F-4065-4942-B370-F72BC726768A}">
      <dsp:nvSpPr>
        <dsp:cNvPr id="0" name=""/>
        <dsp:cNvSpPr/>
      </dsp:nvSpPr>
      <dsp:spPr>
        <a:xfrm>
          <a:off x="8163309" y="0"/>
          <a:ext cx="1295635" cy="1740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Opiate epidemic declared</a:t>
          </a:r>
        </a:p>
      </dsp:txBody>
      <dsp:txXfrm>
        <a:off x="8163309" y="0"/>
        <a:ext cx="1295635" cy="1740534"/>
      </dsp:txXfrm>
    </dsp:sp>
    <dsp:sp modelId="{FA98AE40-4BBC-4F69-BF5E-98ADA3E23187}">
      <dsp:nvSpPr>
        <dsp:cNvPr id="0" name=""/>
        <dsp:cNvSpPr/>
      </dsp:nvSpPr>
      <dsp:spPr>
        <a:xfrm>
          <a:off x="8593560" y="1958101"/>
          <a:ext cx="435133" cy="43513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8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7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14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4/relationships/chartEx" Target="../charts/chartEx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nsus.gov/" TargetMode="External"/><Relationship Id="rId2" Type="http://schemas.openxmlformats.org/officeDocument/2006/relationships/hyperlink" Target="https://www.cdc.gov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ncbi.nlm.nih.gov/pmc/articles/PMC2622774/" TargetMode="External"/><Relationship Id="rId4" Type="http://schemas.openxmlformats.org/officeDocument/2006/relationships/hyperlink" Target="https://www.tn.gov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6A84A-209A-9955-0588-C60306E61D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3" b="27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809" y="5504481"/>
            <a:ext cx="10750253" cy="632588"/>
          </a:xfrm>
        </p:spPr>
        <p:txBody>
          <a:bodyPr/>
          <a:lstStyle/>
          <a:p>
            <a:r>
              <a:rPr lang="en-US" dirty="0"/>
              <a:t>Over Prescribing &amp; overdose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11E63-7B1D-4D47-BE07-81BDFB10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Alsider</a:t>
            </a:r>
          </a:p>
        </p:txBody>
      </p:sp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metalware, chain, accessory">
            <a:extLst>
              <a:ext uri="{FF2B5EF4-FFF2-40B4-BE49-F238E27FC236}">
                <a16:creationId xmlns:a16="http://schemas.microsoft.com/office/drawing/2014/main" id="{5FF06D6C-9260-2883-8039-E8DEAB3F4B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69" b="7869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66F388-E3B3-2A82-5A0D-2ABDB6D75E8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2828079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842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BC78-E8C2-02DD-27ED-625D92F6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USA 1980-2020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53C92F9-0BED-AC2C-2229-5B5D3C350E1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56599592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88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B3887-D7A8-5694-4967-74564F2E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OD BY Drug and Year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E5F2719-605C-93F0-344D-AE889D84E2A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84881560"/>
              </p:ext>
            </p:extLst>
          </p:nvPr>
        </p:nvGraphicFramePr>
        <p:xfrm>
          <a:off x="1050925" y="1995488"/>
          <a:ext cx="9520238" cy="3363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049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7C18-580F-013C-D2F7-51E003CA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BY County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10017A48-643B-F448-8D92-8876D0056876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55586866"/>
                  </p:ext>
                </p:extLst>
              </p:nvPr>
            </p:nvGraphicFramePr>
            <p:xfrm>
              <a:off x="1050925" y="1995488"/>
              <a:ext cx="9520238" cy="4051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10017A48-643B-F448-8D92-8876D00568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925" y="1995488"/>
                <a:ext cx="9520238" cy="40513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474DEB-E31D-AA46-876D-6D48151F41A3}"/>
              </a:ext>
            </a:extLst>
          </p:cNvPr>
          <p:cNvSpPr txBox="1"/>
          <p:nvPr/>
        </p:nvSpPr>
        <p:spPr>
          <a:xfrm>
            <a:off x="1485900" y="5257482"/>
            <a:ext cx="626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Per 100 people</a:t>
            </a:r>
          </a:p>
        </p:txBody>
      </p:sp>
    </p:spTree>
    <p:extLst>
      <p:ext uri="{BB962C8B-B14F-4D97-AF65-F5344CB8AC3E}">
        <p14:creationId xmlns:p14="http://schemas.microsoft.com/office/powerpoint/2010/main" val="329867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29B5CB4-EFF4-7E5D-CEF4-A13FC3179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A8A4397-4012-4127-AFC6-B8CB5F7F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46FB1D-3AE6-424C-9C4A-659F5D1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Walt Disney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14FBA-8A8E-8D46-942B-B6D8CABEF0F4}"/>
              </a:ext>
            </a:extLst>
          </p:cNvPr>
          <p:cNvSpPr txBox="1"/>
          <p:nvPr/>
        </p:nvSpPr>
        <p:spPr>
          <a:xfrm>
            <a:off x="762000" y="5092700"/>
            <a:ext cx="466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spc="600" dirty="0">
                <a:solidFill>
                  <a:schemeClr val="bg1"/>
                </a:solidFill>
                <a:latin typeface="Bembo"/>
                <a:ea typeface="Batang" panose="02030600000101010101" pitchFamily="18" charset="-127"/>
                <a:cs typeface="+mj-cs"/>
              </a:rPr>
              <a:t>Fatal overdoses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93F07-8356-0B52-9F00-0381913421FD}"/>
              </a:ext>
            </a:extLst>
          </p:cNvPr>
          <p:cNvSpPr txBox="1"/>
          <p:nvPr/>
        </p:nvSpPr>
        <p:spPr>
          <a:xfrm>
            <a:off x="402465" y="4693116"/>
            <a:ext cx="43240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n-cs"/>
              </a:rPr>
              <a:t>Non Fatal Overdoses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3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B834-2E8B-DC57-8EED-009400FD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t>Non-</a:t>
            </a: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Fatal </a:t>
            </a:r>
            <a:r>
              <a:rPr lang="en-US" dirty="0"/>
              <a:t>overdoses</a:t>
            </a:r>
            <a:br>
              <a:rPr lang="en-US" dirty="0"/>
            </a:br>
            <a:r>
              <a:rPr lang="en-US" dirty="0"/>
              <a:t>2013-2020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25FE0F4-6498-061C-3516-DC326C52649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06418667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501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4B05-7F8A-DB14-A2BC-76DAE5EF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Non-fatal OD by drug and year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5DCE3ED-CA3E-F0C2-9657-874A96CC62BE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3743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8B537-9C26-DFE3-A904-6A2972B5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Non-fatal by county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1E969818-C672-D222-2C55-B91FF0ACAA6A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350405524"/>
                  </p:ext>
                </p:extLst>
              </p:nvPr>
            </p:nvGraphicFramePr>
            <p:xfrm>
              <a:off x="1050925" y="1995488"/>
              <a:ext cx="9520238" cy="4051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3" name="Content Placeholder 12">
                <a:extLst>
                  <a:ext uri="{FF2B5EF4-FFF2-40B4-BE49-F238E27FC236}">
                    <a16:creationId xmlns:a16="http://schemas.microsoft.com/office/drawing/2014/main" id="{1E969818-C672-D222-2C55-B91FF0ACAA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0925" y="1995488"/>
                <a:ext cx="9520238" cy="40513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B944BDF-356D-E010-F0D2-BEF0B2928114}"/>
              </a:ext>
            </a:extLst>
          </p:cNvPr>
          <p:cNvSpPr txBox="1"/>
          <p:nvPr/>
        </p:nvSpPr>
        <p:spPr>
          <a:xfrm>
            <a:off x="1050879" y="1359782"/>
            <a:ext cx="6269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Per 100 people</a:t>
            </a:r>
          </a:p>
        </p:txBody>
      </p:sp>
    </p:spTree>
    <p:extLst>
      <p:ext uri="{BB962C8B-B14F-4D97-AF65-F5344CB8AC3E}">
        <p14:creationId xmlns:p14="http://schemas.microsoft.com/office/powerpoint/2010/main" val="120774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7564-9174-1B39-FA8A-FCC08646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 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B4A5E6E-2EAE-BFEC-F7C6-CDBDDE3D5D53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050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A person sitting on a couch">
            <a:extLst>
              <a:ext uri="{FF2B5EF4-FFF2-40B4-BE49-F238E27FC236}">
                <a16:creationId xmlns:a16="http://schemas.microsoft.com/office/drawing/2014/main" id="{A8298A63-63A3-8F67-3F9B-D226D691A9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843" r="28843"/>
          <a:stretch>
            <a:fillRect/>
          </a:stretch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past addictions and overdoses were seen as “social class” problems.  </a:t>
            </a:r>
          </a:p>
          <a:p>
            <a:r>
              <a:rPr lang="en-US" dirty="0"/>
              <a:t>The introduction of Oxycodone changed that. The dope dealer moved from the trap house to the doctor's office.  Suddenly overdoses were no longer the panda eye junkie from the after-school PSA, they are high functioning members of society who no one suspects has an addiction.  </a:t>
            </a:r>
          </a:p>
          <a:p>
            <a:r>
              <a:rPr lang="en-US" dirty="0"/>
              <a:t>Was it the change in the prescribing habits of our providers?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3D57DF-21C1-4455-B7C2-0ADA5F7438B1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4F53-0D99-C459-69BB-4CD5F307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B4E00A-5A4F-0753-4EEC-F03E70BCD0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state didn’t start tracking until 2016</a:t>
            </a:r>
          </a:p>
          <a:p>
            <a:pPr marL="0" indent="0">
              <a:buNone/>
            </a:pPr>
            <a:r>
              <a:rPr lang="en-US" dirty="0"/>
              <a:t>US prescription data isn’t broken down by drug</a:t>
            </a:r>
          </a:p>
          <a:p>
            <a:pPr marL="0" indent="0">
              <a:buNone/>
            </a:pPr>
            <a:r>
              <a:rPr lang="en-US" dirty="0"/>
              <a:t>All data for prescribing habits of opiates begins in 2006</a:t>
            </a:r>
          </a:p>
          <a:p>
            <a:pPr marL="0" indent="0">
              <a:buNone/>
            </a:pPr>
            <a:r>
              <a:rPr lang="en-US" dirty="0"/>
              <a:t>Non-Fatal OD data doe not separate out fentanyl</a:t>
            </a:r>
          </a:p>
          <a:p>
            <a:pPr marL="0" indent="0">
              <a:buNone/>
            </a:pPr>
            <a:r>
              <a:rPr lang="en-US" dirty="0"/>
              <a:t>VA doesn’t supply the state with their scripts or OD information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77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C7DF96-8973-4702-8012-0E6D92319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1DAEB-CC59-471F-A17C-D67682B2F8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Sources	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DB65AA-A428-404D-97E1-468C7B746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>
                <a:hlinkClick r:id="rId2"/>
              </a:rPr>
              <a:t>https://www.cdc.gov/</a:t>
            </a:r>
            <a:endParaRPr lang="en-US" dirty="0"/>
          </a:p>
          <a:p>
            <a:pPr lvl="0"/>
            <a:r>
              <a:rPr lang="en-US" dirty="0">
                <a:hlinkClick r:id="rId3"/>
              </a:rPr>
              <a:t>https://www.census.gov/</a:t>
            </a:r>
            <a:endParaRPr lang="en-US" dirty="0"/>
          </a:p>
          <a:p>
            <a:pPr lvl="0"/>
            <a:r>
              <a:rPr lang="en-US" dirty="0">
                <a:hlinkClick r:id="rId4"/>
              </a:rPr>
              <a:t>https://www.tn.gov/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73C91B-539E-4CC6-920D-68F8AFC58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Tools used 	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0185B-2091-49E0-902B-2948DDFAFC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Power Point</a:t>
            </a:r>
          </a:p>
          <a:p>
            <a:r>
              <a:rPr lang="en-US" dirty="0"/>
              <a:t>Excel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025F5B-90E3-4F87-A4E1-C9DEDEE749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Articles quoted	 	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D08557-2537-4CBD-9B23-A8A06099E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https://www.ncbi.nlm.nih.gov/pmc/articles/PMC2622774/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57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1EC73703-4898-46C1-8F60-5D2B1F670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8" y="4149002"/>
            <a:ext cx="5172639" cy="1709103"/>
          </a:xfrm>
        </p:spPr>
        <p:txBody>
          <a:bodyPr>
            <a:normAutofit/>
          </a:bodyPr>
          <a:lstStyle/>
          <a:p>
            <a:r>
              <a:rPr lang="en-US" dirty="0"/>
              <a:t>Christian Alsider</a:t>
            </a:r>
          </a:p>
          <a:p>
            <a:r>
              <a:rPr lang="en-US" dirty="0"/>
              <a:t>christianlalsider@gmail.com</a:t>
            </a:r>
          </a:p>
          <a:p>
            <a:r>
              <a:rPr lang="en-US" dirty="0"/>
              <a:t>www.linkedin.com/in/christianalsider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EB4D84-A243-2954-8C3A-5AF1484AE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41" r="113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Placeholder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B699C49-4D6E-31DA-F9F8-76DCA841EE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5618" r="5618"/>
          <a:stretch>
            <a:fillRect/>
          </a:stretch>
        </p:blipFill>
        <p:spPr/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9AC735-0882-8EEC-D757-66A990F7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479" y="690563"/>
            <a:ext cx="9505664" cy="1216024"/>
          </a:xfrm>
        </p:spPr>
        <p:txBody>
          <a:bodyPr/>
          <a:lstStyle/>
          <a:p>
            <a:pPr algn="ctr"/>
            <a:r>
              <a:rPr lang="en-US" sz="2800" dirty="0"/>
              <a:t>How did we get here?</a:t>
            </a:r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748AC02-386E-B28F-286D-BF1876E019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63539730"/>
              </p:ext>
            </p:extLst>
          </p:nvPr>
        </p:nvGraphicFramePr>
        <p:xfrm>
          <a:off x="179388" y="1757363"/>
          <a:ext cx="105108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Shape, arrow">
            <a:extLst>
              <a:ext uri="{FF2B5EF4-FFF2-40B4-BE49-F238E27FC236}">
                <a16:creationId xmlns:a16="http://schemas.microsoft.com/office/drawing/2014/main" id="{09DE249B-A1DC-FDF0-7CD7-BE065D5CA2A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0" y="5062"/>
            <a:ext cx="3387144" cy="1752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3B169A-1DBA-F61F-306A-636B518E9389}"/>
              </a:ext>
            </a:extLst>
          </p:cNvPr>
          <p:cNvSpPr txBox="1"/>
          <p:nvPr/>
        </p:nvSpPr>
        <p:spPr>
          <a:xfrm>
            <a:off x="4118624" y="5430983"/>
            <a:ext cx="31588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https://www.ncbi.nlm.nih.gov/pmc/articles/PMC2622774/</a:t>
            </a:r>
          </a:p>
        </p:txBody>
      </p:sp>
    </p:spTree>
    <p:extLst>
      <p:ext uri="{BB962C8B-B14F-4D97-AF65-F5344CB8AC3E}">
        <p14:creationId xmlns:p14="http://schemas.microsoft.com/office/powerpoint/2010/main" val="35191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Prescribing trends</a:t>
            </a:r>
          </a:p>
        </p:txBody>
      </p:sp>
      <p:pic>
        <p:nvPicPr>
          <p:cNvPr id="10" name="Picture Placeholder 9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B3B23B1-D07E-45AA-7AB7-CCE8A8270C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094" r="18094"/>
          <a:stretch>
            <a:fillRect/>
          </a:stretch>
        </p:blipFill>
        <p:spPr/>
      </p:pic>
      <p:pic>
        <p:nvPicPr>
          <p:cNvPr id="17" name="Picture Placeholder 16" descr="Text&#10;&#10;Description automatically generated">
            <a:extLst>
              <a:ext uri="{FF2B5EF4-FFF2-40B4-BE49-F238E27FC236}">
                <a16:creationId xmlns:a16="http://schemas.microsoft.com/office/drawing/2014/main" id="{76ADD38C-D5E9-5901-F07F-BDB6C19102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9676" r="19676"/>
          <a:stretch>
            <a:fillRect/>
          </a:stretch>
        </p:blipFill>
        <p:spPr/>
      </p:pic>
      <p:pic>
        <p:nvPicPr>
          <p:cNvPr id="21" name="Picture Placeholder 20" descr="A hand holding a white egg&#10;&#10;Description automatically generated with low confidence">
            <a:extLst>
              <a:ext uri="{FF2B5EF4-FFF2-40B4-BE49-F238E27FC236}">
                <a16:creationId xmlns:a16="http://schemas.microsoft.com/office/drawing/2014/main" id="{93904333-6A1B-273C-FB90-F302DC760F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5192" r="5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F302-1B9B-A194-AF00-E6F64BF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Opiate prescription's</a:t>
            </a:r>
            <a:b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</a:br>
            <a:r>
              <a:rPr kumimoji="0" lang="en-US" sz="2800" b="0" i="0" u="none" strike="noStrike" kern="1200" cap="all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Batang" panose="02030600000101010101" pitchFamily="18" charset="-127"/>
                <a:cs typeface="+mj-cs"/>
              </a:rPr>
              <a:t>2006-2020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1DB9DB0-1269-EC85-866A-ED6D29AF143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28834495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9232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FF6C-B9AB-8395-15A7-E5F3FC78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USA vs TN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9A0D617-2A7A-1895-9A86-5A43B433B2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31400175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780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58D4-4C23-6B8F-95F4-D16B68E1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Prescribed Drugs By Year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C4253E-0D16-DA91-5F8B-ACFED68C968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94157636"/>
              </p:ext>
            </p:extLst>
          </p:nvPr>
        </p:nvGraphicFramePr>
        <p:xfrm>
          <a:off x="1179513" y="2151063"/>
          <a:ext cx="8662987" cy="3563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458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2981-9767-74B0-05C3-B6FFEB53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Prescriptions by county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661568213"/>
                  </p:ext>
                </p:extLst>
              </p:nvPr>
            </p:nvGraphicFramePr>
            <p:xfrm>
              <a:off x="1179513" y="2151063"/>
              <a:ext cx="9142123" cy="35639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421D3B91-BE1D-1495-B550-49C1694F6B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513" y="2151063"/>
                <a:ext cx="9142123" cy="356393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4DB5FFF-A879-C38B-29F6-D98923B653FB}"/>
              </a:ext>
            </a:extLst>
          </p:cNvPr>
          <p:cNvSpPr txBox="1"/>
          <p:nvPr/>
        </p:nvSpPr>
        <p:spPr>
          <a:xfrm>
            <a:off x="1620981" y="4980484"/>
            <a:ext cx="206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 100 people</a:t>
            </a:r>
          </a:p>
        </p:txBody>
      </p:sp>
    </p:spTree>
    <p:extLst>
      <p:ext uri="{BB962C8B-B14F-4D97-AF65-F5344CB8AC3E}">
        <p14:creationId xmlns:p14="http://schemas.microsoft.com/office/powerpoint/2010/main" val="365029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AC4E-DDAE-4359-95A7-BC60E9A2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Deaths by Scripts	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51A6C539-0615-06A1-9AC7-BC58888F8934}"/>
                  </a:ext>
                </a:extLst>
              </p:cNvPr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2575761628"/>
                  </p:ext>
                </p:extLst>
              </p:nvPr>
            </p:nvGraphicFramePr>
            <p:xfrm>
              <a:off x="1179513" y="1701800"/>
              <a:ext cx="9869487" cy="47243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51A6C539-0615-06A1-9AC7-BC58888F89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9513" y="1701800"/>
                <a:ext cx="9869487" cy="47243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212030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6669</TotalTime>
  <Words>366</Words>
  <Application>Microsoft Office PowerPoint</Application>
  <PresentationFormat>Widescreen</PresentationFormat>
  <Paragraphs>80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Bembo</vt:lpstr>
      <vt:lpstr>Calibri</vt:lpstr>
      <vt:lpstr>ArchiveVTI</vt:lpstr>
      <vt:lpstr>Over Prescribing &amp; overdose</vt:lpstr>
      <vt:lpstr>Introduction</vt:lpstr>
      <vt:lpstr>How did we get here?</vt:lpstr>
      <vt:lpstr>Prescribing trends</vt:lpstr>
      <vt:lpstr>Opiate prescription's 2006-2020</vt:lpstr>
      <vt:lpstr>Prescriptions USA vs TN</vt:lpstr>
      <vt:lpstr>Top Prescribed Drugs By Year</vt:lpstr>
      <vt:lpstr>Prescriptions by county</vt:lpstr>
      <vt:lpstr>Deaths by Scripts </vt:lpstr>
      <vt:lpstr>PowerPoint Presentation</vt:lpstr>
      <vt:lpstr>Fatal overdoses 2013-2020</vt:lpstr>
      <vt:lpstr>Fatal overdoses USA 1980-2020</vt:lpstr>
      <vt:lpstr>Fatal OD BY Drug and Year</vt:lpstr>
      <vt:lpstr>Fatal BY County</vt:lpstr>
      <vt:lpstr>The way to get started is to quit talking and begin doing.</vt:lpstr>
      <vt:lpstr>Non-Fatal overdoses 2013-2020</vt:lpstr>
      <vt:lpstr>Non-fatal OD by drug and year</vt:lpstr>
      <vt:lpstr>Non-fatal by county</vt:lpstr>
      <vt:lpstr>In Conclusion </vt:lpstr>
      <vt:lpstr>Challenges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prescriptions &amp; overdose</dc:title>
  <dc:creator>Christian Alsider</dc:creator>
  <cp:lastModifiedBy>Christian Alsider</cp:lastModifiedBy>
  <cp:revision>100</cp:revision>
  <dcterms:created xsi:type="dcterms:W3CDTF">2022-12-12T18:20:46Z</dcterms:created>
  <dcterms:modified xsi:type="dcterms:W3CDTF">2023-01-04T00:46:46Z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